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1" r:id="rId4"/>
    <p:sldMasterId id="2147483703" r:id="rId5"/>
  </p:sldMasterIdLst>
  <p:notesMasterIdLst>
    <p:notesMasterId r:id="rId25"/>
  </p:notesMasterIdLst>
  <p:sldIdLst>
    <p:sldId id="271" r:id="rId6"/>
    <p:sldId id="319" r:id="rId7"/>
    <p:sldId id="320" r:id="rId8"/>
    <p:sldId id="321" r:id="rId9"/>
    <p:sldId id="318" r:id="rId10"/>
    <p:sldId id="280" r:id="rId11"/>
    <p:sldId id="270" r:id="rId12"/>
    <p:sldId id="272" r:id="rId13"/>
    <p:sldId id="295" r:id="rId14"/>
    <p:sldId id="294" r:id="rId15"/>
    <p:sldId id="317" r:id="rId16"/>
    <p:sldId id="297" r:id="rId17"/>
    <p:sldId id="298" r:id="rId18"/>
    <p:sldId id="300" r:id="rId19"/>
    <p:sldId id="304" r:id="rId20"/>
    <p:sldId id="302" r:id="rId21"/>
    <p:sldId id="322" r:id="rId22"/>
    <p:sldId id="308" r:id="rId23"/>
    <p:sldId id="267" r:id="rId24"/>
  </p:sldIdLst>
  <p:sldSz cx="9144000" cy="6858000" type="screen4x3"/>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2087">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700000"/>
    <a:srgbClr val="3333FF"/>
    <a:srgbClr val="3333CC"/>
    <a:srgbClr val="990033"/>
    <a:srgbClr val="0066CC"/>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7" autoAdjust="0"/>
    <p:restoredTop sz="86074" autoAdjust="0"/>
  </p:normalViewPr>
  <p:slideViewPr>
    <p:cSldViewPr snapToGrid="0" snapToObjects="1">
      <p:cViewPr>
        <p:scale>
          <a:sx n="84" d="100"/>
          <a:sy n="84" d="100"/>
        </p:scale>
        <p:origin x="-1434" y="-54"/>
      </p:cViewPr>
      <p:guideLst>
        <p:guide orient="horz" pos="208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1999" cy="71999"/>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0213" cy="457200"/>
          </a:xfrm>
          <a:prstGeom prst="rect">
            <a:avLst/>
          </a:prstGeom>
          <a:noFill/>
          <a:ln w="9525">
            <a:noFill/>
            <a:miter lim="800000"/>
          </a:ln>
          <a:effectLst/>
        </p:spPr>
        <p:txBody>
          <a:bodyPr vert="horz" wrap="square" lIns="91440" tIns="45720" rIns="91440" bIns="45720" numCol="1" anchor="t" anchorCtr="0" compatLnSpc="1"/>
          <a:lstStyle>
            <a:lvl1pPr>
              <a:buFont typeface="Arial" panose="020B0604020202020204" pitchFamily="34" charset="0"/>
              <a:buNone/>
              <a:defRPr sz="1200">
                <a:latin typeface="Arial" panose="020B0604020202020204" pitchFamily="34" charset="0"/>
              </a:defRPr>
            </a:lvl1pPr>
          </a:lstStyle>
          <a:p>
            <a:pPr>
              <a:defRPr/>
            </a:pPr>
            <a:endParaRPr lang="zh-CN" altLang="en-US"/>
          </a:p>
        </p:txBody>
      </p:sp>
      <p:sp>
        <p:nvSpPr>
          <p:cNvPr id="2051" name="Rectangle 3"/>
          <p:cNvSpPr>
            <a:spLocks noGrp="1" noChangeArrowheads="1"/>
          </p:cNvSpPr>
          <p:nvPr>
            <p:ph type="dt" idx="1"/>
          </p:nvPr>
        </p:nvSpPr>
        <p:spPr bwMode="auto">
          <a:xfrm>
            <a:off x="3883025" y="0"/>
            <a:ext cx="2973388" cy="457200"/>
          </a:xfrm>
          <a:prstGeom prst="rect">
            <a:avLst/>
          </a:prstGeom>
          <a:noFill/>
          <a:ln w="9525">
            <a:noFill/>
            <a:miter lim="800000"/>
          </a:ln>
          <a:effectLst/>
        </p:spPr>
        <p:txBody>
          <a:bodyPr vert="horz" wrap="square" lIns="91440" tIns="45720" rIns="91440" bIns="45720" numCol="1" anchor="t" anchorCtr="0" compatLnSpc="1"/>
          <a:lstStyle>
            <a:lvl1pPr algn="r">
              <a:buFont typeface="Arial" panose="020B0604020202020204" pitchFamily="34" charset="0"/>
              <a:buNone/>
              <a:defRPr sz="1200">
                <a:latin typeface="Arial" panose="020B0604020202020204" pitchFamily="34" charset="0"/>
              </a:defRPr>
            </a:lvl1pPr>
          </a:lstStyle>
          <a:p>
            <a:pPr>
              <a:defRPr/>
            </a:pPr>
            <a:fld id="{9A155E1F-610E-4863-85C7-DCB0DA369FB7}" type="datetimeFigureOut">
              <a:rPr lang="zh-CN" altLang="en-US"/>
              <a:pPr>
                <a:defRPr/>
              </a:pPr>
              <a:t>2017/1/10</a:t>
            </a:fld>
            <a:endParaRPr lang="en-US"/>
          </a:p>
        </p:txBody>
      </p:sp>
      <p:sp>
        <p:nvSpPr>
          <p:cNvPr id="29700" name="Rectangle 4"/>
          <p:cNvSpPr>
            <a:spLocks noGrp="1" noRot="1" noChangeAspect="1" noChangeArrowheads="1"/>
          </p:cNvSpPr>
          <p:nvPr>
            <p:ph type="sldImg" idx="2"/>
          </p:nvPr>
        </p:nvSpPr>
        <p:spPr bwMode="auto">
          <a:xfrm>
            <a:off x="1143000" y="685800"/>
            <a:ext cx="4572000" cy="3429000"/>
          </a:xfrm>
          <a:prstGeom prst="rect">
            <a:avLst/>
          </a:prstGeom>
          <a:noFill/>
          <a:ln w="9525">
            <a:noFill/>
            <a:miter lim="800000"/>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ctr" anchorCtr="0" compatLnSpc="1"/>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054" name="Rectangle 6"/>
          <p:cNvSpPr>
            <a:spLocks noGrp="1" noChangeArrowheads="1"/>
          </p:cNvSpPr>
          <p:nvPr>
            <p:ph type="ftr" sz="quarter" idx="4"/>
          </p:nvPr>
        </p:nvSpPr>
        <p:spPr bwMode="auto">
          <a:xfrm>
            <a:off x="0" y="8685213"/>
            <a:ext cx="2970213" cy="457200"/>
          </a:xfrm>
          <a:prstGeom prst="rect">
            <a:avLst/>
          </a:prstGeom>
          <a:noFill/>
          <a:ln w="9525">
            <a:noFill/>
            <a:miter lim="800000"/>
          </a:ln>
          <a:effectLst/>
        </p:spPr>
        <p:txBody>
          <a:bodyPr vert="horz" wrap="square" lIns="91440" tIns="45720" rIns="91440" bIns="45720" numCol="1" anchor="b" anchorCtr="0" compatLnSpc="1"/>
          <a:lstStyle>
            <a:lvl1pPr>
              <a:buFont typeface="Arial" panose="020B0604020202020204" pitchFamily="34" charset="0"/>
              <a:buNone/>
              <a:defRPr sz="1200">
                <a:latin typeface="Arial" panose="020B0604020202020204" pitchFamily="34" charset="0"/>
              </a:defRPr>
            </a:lvl1pPr>
          </a:lstStyle>
          <a:p>
            <a:pPr>
              <a:defRPr/>
            </a:pPr>
            <a:endParaRPr lang="en-US"/>
          </a:p>
        </p:txBody>
      </p:sp>
      <p:sp>
        <p:nvSpPr>
          <p:cNvPr id="2055" name="Rectangle 7"/>
          <p:cNvSpPr>
            <a:spLocks noGrp="1" noChangeArrowheads="1"/>
          </p:cNvSpPr>
          <p:nvPr>
            <p:ph type="sldNum" sz="quarter" idx="5"/>
          </p:nvPr>
        </p:nvSpPr>
        <p:spPr bwMode="auto">
          <a:xfrm>
            <a:off x="3883025" y="8685213"/>
            <a:ext cx="2973388" cy="457200"/>
          </a:xfrm>
          <a:prstGeom prst="rect">
            <a:avLst/>
          </a:prstGeom>
          <a:noFill/>
          <a:ln w="9525">
            <a:noFill/>
            <a:miter lim="800000"/>
          </a:ln>
          <a:effectLst/>
        </p:spPr>
        <p:txBody>
          <a:bodyPr vert="horz" wrap="square" lIns="91440" tIns="45720" rIns="91440" bIns="45720" numCol="1" anchor="b" anchorCtr="0" compatLnSpc="1"/>
          <a:lstStyle>
            <a:lvl1pPr algn="r">
              <a:buFont typeface="Arial" panose="020B0604020202020204" pitchFamily="34" charset="0"/>
              <a:buNone/>
              <a:defRPr sz="1200">
                <a:latin typeface="Arial" panose="020B0604020202020204" pitchFamily="34" charset="0"/>
              </a:defRPr>
            </a:lvl1pPr>
          </a:lstStyle>
          <a:p>
            <a:pPr>
              <a:defRPr/>
            </a:pPr>
            <a:fld id="{099638B8-8CCC-482E-AFE5-0E1BF74042D4}" type="slidenum">
              <a:rPr lang="zh-CN" altLang="en-US"/>
              <a:pPr>
                <a:defRPr/>
              </a:pPr>
              <a:t>‹#›</a:t>
            </a:fld>
            <a:endParaRPr lang="en-US"/>
          </a:p>
        </p:txBody>
      </p:sp>
    </p:spTree>
    <p:extLst>
      <p:ext uri="{BB962C8B-B14F-4D97-AF65-F5344CB8AC3E}">
        <p14:creationId xmlns:p14="http://schemas.microsoft.com/office/powerpoint/2010/main" val="3030511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p:sp>
      <p:sp>
        <p:nvSpPr>
          <p:cNvPr id="30723" name="备注占位符 2"/>
          <p:cNvSpPr>
            <a:spLocks noGrp="1"/>
          </p:cNvSpPr>
          <p:nvPr>
            <p:ph type="body" idx="1"/>
          </p:nvPr>
        </p:nvSpPr>
        <p:spPr>
          <a:noFill/>
        </p:spPr>
        <p:txBody>
          <a:bodyPr/>
          <a:lstStyle/>
          <a:p>
            <a:endParaRPr lang="zh-CN" altLang="en-US" dirty="0" smtClean="0"/>
          </a:p>
        </p:txBody>
      </p:sp>
      <p:sp>
        <p:nvSpPr>
          <p:cNvPr id="30724" name="灯片编号占位符 3"/>
          <p:cNvSpPr>
            <a:spLocks noGrp="1"/>
          </p:cNvSpPr>
          <p:nvPr>
            <p:ph type="sldNum" sz="quarter" idx="5"/>
          </p:nvPr>
        </p:nvSpPr>
        <p:spPr>
          <a:noFill/>
        </p:spPr>
        <p:txBody>
          <a:bodyPr/>
          <a:lstStyle/>
          <a:p>
            <a:pPr>
              <a:buFont typeface="Arial" panose="020B0604020202020204" pitchFamily="34" charset="0"/>
              <a:buNone/>
            </a:pPr>
            <a:fld id="{2B03EF14-C0DD-4FE8-8EFF-DA440DC1666B}" type="slidenum">
              <a:rPr lang="zh-CN" altLang="en-US" smtClean="0">
                <a:latin typeface="Arial" panose="020B0604020202020204" pitchFamily="34" charset="0"/>
              </a:rPr>
              <a:pPr>
                <a:buFont typeface="Arial" panose="020B0604020202020204" pitchFamily="34" charset="0"/>
                <a:buNone/>
              </a:pPr>
              <a:t>1</a:t>
            </a:fld>
            <a:endParaRPr lang="en-US" altLang="zh-CN" smtClean="0">
              <a:latin typeface="Arial" panose="020B0604020202020204" pitchFamily="34" charset="0"/>
            </a:endParaRPr>
          </a:p>
        </p:txBody>
      </p:sp>
    </p:spTree>
    <p:extLst>
      <p:ext uri="{BB962C8B-B14F-4D97-AF65-F5344CB8AC3E}">
        <p14:creationId xmlns:p14="http://schemas.microsoft.com/office/powerpoint/2010/main" val="3302285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99638B8-8CCC-482E-AFE5-0E1BF74042D4}" type="slidenum">
              <a:rPr lang="zh-CN" altLang="en-US" smtClean="0"/>
              <a:pPr>
                <a:defRPr/>
              </a:pPr>
              <a:t>15</a:t>
            </a:fld>
            <a:endParaRPr lang="en-US"/>
          </a:p>
        </p:txBody>
      </p:sp>
    </p:spTree>
    <p:extLst>
      <p:ext uri="{BB962C8B-B14F-4D97-AF65-F5344CB8AC3E}">
        <p14:creationId xmlns:p14="http://schemas.microsoft.com/office/powerpoint/2010/main" val="417240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99638B8-8CCC-482E-AFE5-0E1BF74042D4}" type="slidenum">
              <a:rPr lang="zh-CN" altLang="en-US" smtClean="0"/>
              <a:pPr>
                <a:defRPr/>
              </a:pPr>
              <a:t>16</a:t>
            </a:fld>
            <a:endParaRPr lang="en-US"/>
          </a:p>
        </p:txBody>
      </p:sp>
    </p:spTree>
    <p:extLst>
      <p:ext uri="{BB962C8B-B14F-4D97-AF65-F5344CB8AC3E}">
        <p14:creationId xmlns:p14="http://schemas.microsoft.com/office/powerpoint/2010/main" val="117565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99638B8-8CCC-482E-AFE5-0E1BF74042D4}" type="slidenum">
              <a:rPr lang="zh-CN" altLang="en-US" smtClean="0"/>
              <a:pPr>
                <a:defRPr/>
              </a:pPr>
              <a:t>18</a:t>
            </a:fld>
            <a:endParaRPr lang="en-US"/>
          </a:p>
        </p:txBody>
      </p:sp>
    </p:spTree>
    <p:extLst>
      <p:ext uri="{BB962C8B-B14F-4D97-AF65-F5344CB8AC3E}">
        <p14:creationId xmlns:p14="http://schemas.microsoft.com/office/powerpoint/2010/main" val="241310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p:sp>
      <p:sp>
        <p:nvSpPr>
          <p:cNvPr id="36867" name="备注占位符 2"/>
          <p:cNvSpPr>
            <a:spLocks noGrp="1"/>
          </p:cNvSpPr>
          <p:nvPr>
            <p:ph type="body" idx="1"/>
          </p:nvPr>
        </p:nvSpPr>
        <p:spPr>
          <a:noFill/>
        </p:spPr>
        <p:txBody>
          <a:bodyPr/>
          <a:lstStyle/>
          <a:p>
            <a:endParaRPr lang="zh-CN" altLang="en-US" dirty="0" smtClean="0"/>
          </a:p>
        </p:txBody>
      </p:sp>
      <p:sp>
        <p:nvSpPr>
          <p:cNvPr id="36868" name="灯片编号占位符 3"/>
          <p:cNvSpPr>
            <a:spLocks noGrp="1"/>
          </p:cNvSpPr>
          <p:nvPr>
            <p:ph type="sldNum" sz="quarter" idx="5"/>
          </p:nvPr>
        </p:nvSpPr>
        <p:spPr>
          <a:noFill/>
        </p:spPr>
        <p:txBody>
          <a:bodyPr/>
          <a:lstStyle/>
          <a:p>
            <a:pPr>
              <a:buFont typeface="Arial" panose="020B0604020202020204" pitchFamily="34" charset="0"/>
              <a:buNone/>
            </a:pPr>
            <a:fld id="{60FEE93D-298F-4679-AA83-92A7018B8729}" type="slidenum">
              <a:rPr lang="zh-CN" altLang="en-US" smtClean="0">
                <a:latin typeface="Arial" panose="020B0604020202020204" pitchFamily="34" charset="0"/>
              </a:rPr>
              <a:pPr>
                <a:buFont typeface="Arial" panose="020B0604020202020204" pitchFamily="34" charset="0"/>
                <a:buNone/>
              </a:pPr>
              <a:t>19</a:t>
            </a:fld>
            <a:endParaRPr lang="en-US" altLang="zh-CN" smtClean="0">
              <a:latin typeface="Arial" panose="020B0604020202020204" pitchFamily="34" charset="0"/>
            </a:endParaRPr>
          </a:p>
        </p:txBody>
      </p:sp>
    </p:spTree>
    <p:extLst>
      <p:ext uri="{BB962C8B-B14F-4D97-AF65-F5344CB8AC3E}">
        <p14:creationId xmlns:p14="http://schemas.microsoft.com/office/powerpoint/2010/main" val="420064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p:sp>
      <p:sp>
        <p:nvSpPr>
          <p:cNvPr id="31747" name="备注占位符 2"/>
          <p:cNvSpPr>
            <a:spLocks noGrp="1"/>
          </p:cNvSpPr>
          <p:nvPr>
            <p:ph type="body" idx="1"/>
          </p:nvPr>
        </p:nvSpPr>
        <p:spPr>
          <a:noFill/>
        </p:spPr>
        <p:txBody>
          <a:bodyPr/>
          <a:lstStyle/>
          <a:p>
            <a:endParaRPr lang="zh-CN" altLang="en-US" dirty="0" smtClean="0"/>
          </a:p>
        </p:txBody>
      </p:sp>
      <p:sp>
        <p:nvSpPr>
          <p:cNvPr id="31748" name="灯片编号占位符 3"/>
          <p:cNvSpPr>
            <a:spLocks noGrp="1"/>
          </p:cNvSpPr>
          <p:nvPr>
            <p:ph type="sldNum" sz="quarter" idx="5"/>
          </p:nvPr>
        </p:nvSpPr>
        <p:spPr>
          <a:noFill/>
        </p:spPr>
        <p:txBody>
          <a:bodyPr/>
          <a:lstStyle/>
          <a:p>
            <a:pPr>
              <a:buFont typeface="Arial" panose="020B0604020202020204" pitchFamily="34" charset="0"/>
              <a:buNone/>
            </a:pPr>
            <a:fld id="{92DF3DEC-143C-4FF5-9276-776F036BADEC}" type="slidenum">
              <a:rPr lang="zh-CN" altLang="en-US" smtClean="0">
                <a:latin typeface="Arial" panose="020B0604020202020204" pitchFamily="34" charset="0"/>
              </a:rPr>
              <a:pPr>
                <a:buFont typeface="Arial" panose="020B0604020202020204" pitchFamily="34" charset="0"/>
                <a:buNone/>
              </a:pPr>
              <a:t>5</a:t>
            </a:fld>
            <a:endParaRPr lang="en-US" altLang="zh-CN" smtClean="0">
              <a:latin typeface="Arial" panose="020B0604020202020204" pitchFamily="34" charset="0"/>
            </a:endParaRPr>
          </a:p>
        </p:txBody>
      </p:sp>
    </p:spTree>
    <p:extLst>
      <p:ext uri="{BB962C8B-B14F-4D97-AF65-F5344CB8AC3E}">
        <p14:creationId xmlns:p14="http://schemas.microsoft.com/office/powerpoint/2010/main" val="3073796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p:sp>
      <p:sp>
        <p:nvSpPr>
          <p:cNvPr id="33795" name="备注占位符 2"/>
          <p:cNvSpPr>
            <a:spLocks noGrp="1"/>
          </p:cNvSpPr>
          <p:nvPr>
            <p:ph type="body" idx="1"/>
          </p:nvPr>
        </p:nvSpPr>
        <p:spPr>
          <a:noFill/>
        </p:spPr>
        <p:txBody>
          <a:bodyPr/>
          <a:lstStyle/>
          <a:p>
            <a:endParaRPr lang="zh-CN" altLang="en-US" dirty="0" smtClean="0"/>
          </a:p>
        </p:txBody>
      </p:sp>
      <p:sp>
        <p:nvSpPr>
          <p:cNvPr id="33796" name="灯片编号占位符 3"/>
          <p:cNvSpPr>
            <a:spLocks noGrp="1"/>
          </p:cNvSpPr>
          <p:nvPr>
            <p:ph type="sldNum" sz="quarter" idx="5"/>
          </p:nvPr>
        </p:nvSpPr>
        <p:spPr>
          <a:noFill/>
        </p:spPr>
        <p:txBody>
          <a:bodyPr/>
          <a:lstStyle/>
          <a:p>
            <a:pPr>
              <a:buFont typeface="Arial" panose="020B0604020202020204" pitchFamily="34" charset="0"/>
              <a:buNone/>
            </a:pPr>
            <a:fld id="{EBA5C2AA-ADCA-4410-8B0F-EF355CD487B3}" type="slidenum">
              <a:rPr lang="zh-CN" altLang="en-US" smtClean="0">
                <a:latin typeface="Arial" panose="020B0604020202020204" pitchFamily="34" charset="0"/>
              </a:rPr>
              <a:pPr>
                <a:buFont typeface="Arial" panose="020B0604020202020204" pitchFamily="34" charset="0"/>
                <a:buNone/>
              </a:pPr>
              <a:t>7</a:t>
            </a:fld>
            <a:endParaRPr lang="en-US" altLang="zh-CN" smtClean="0">
              <a:latin typeface="Arial" panose="020B0604020202020204" pitchFamily="34" charset="0"/>
            </a:endParaRPr>
          </a:p>
        </p:txBody>
      </p:sp>
    </p:spTree>
    <p:extLst>
      <p:ext uri="{BB962C8B-B14F-4D97-AF65-F5344CB8AC3E}">
        <p14:creationId xmlns:p14="http://schemas.microsoft.com/office/powerpoint/2010/main" val="2986140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99638B8-8CCC-482E-AFE5-0E1BF74042D4}" type="slidenum">
              <a:rPr lang="zh-CN" altLang="en-US" smtClean="0"/>
              <a:pPr>
                <a:defRPr/>
              </a:pPr>
              <a:t>8</a:t>
            </a:fld>
            <a:endParaRPr lang="en-US"/>
          </a:p>
        </p:txBody>
      </p:sp>
    </p:spTree>
    <p:extLst>
      <p:ext uri="{BB962C8B-B14F-4D97-AF65-F5344CB8AC3E}">
        <p14:creationId xmlns:p14="http://schemas.microsoft.com/office/powerpoint/2010/main" val="221678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99638B8-8CCC-482E-AFE5-0E1BF74042D4}" type="slidenum">
              <a:rPr lang="zh-CN" altLang="en-US" smtClean="0"/>
              <a:pPr>
                <a:defRPr/>
              </a:pPr>
              <a:t>10</a:t>
            </a:fld>
            <a:endParaRPr lang="en-US"/>
          </a:p>
        </p:txBody>
      </p:sp>
    </p:spTree>
    <p:extLst>
      <p:ext uri="{BB962C8B-B14F-4D97-AF65-F5344CB8AC3E}">
        <p14:creationId xmlns:p14="http://schemas.microsoft.com/office/powerpoint/2010/main" val="114033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99638B8-8CCC-482E-AFE5-0E1BF74042D4}" type="slidenum">
              <a:rPr lang="zh-CN" altLang="en-US" smtClean="0"/>
              <a:pPr>
                <a:defRPr/>
              </a:pPr>
              <a:t>11</a:t>
            </a:fld>
            <a:endParaRPr lang="en-US"/>
          </a:p>
        </p:txBody>
      </p:sp>
    </p:spTree>
    <p:extLst>
      <p:ext uri="{BB962C8B-B14F-4D97-AF65-F5344CB8AC3E}">
        <p14:creationId xmlns:p14="http://schemas.microsoft.com/office/powerpoint/2010/main" val="589340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99638B8-8CCC-482E-AFE5-0E1BF74042D4}" type="slidenum">
              <a:rPr lang="zh-CN" altLang="en-US" smtClean="0"/>
              <a:pPr>
                <a:defRPr/>
              </a:pPr>
              <a:t>12</a:t>
            </a:fld>
            <a:endParaRPr lang="en-US"/>
          </a:p>
        </p:txBody>
      </p:sp>
    </p:spTree>
    <p:extLst>
      <p:ext uri="{BB962C8B-B14F-4D97-AF65-F5344CB8AC3E}">
        <p14:creationId xmlns:p14="http://schemas.microsoft.com/office/powerpoint/2010/main" val="341296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99638B8-8CCC-482E-AFE5-0E1BF74042D4}" type="slidenum">
              <a:rPr lang="zh-CN" altLang="en-US" smtClean="0"/>
              <a:pPr>
                <a:defRPr/>
              </a:pPr>
              <a:t>13</a:t>
            </a:fld>
            <a:endParaRPr lang="en-US"/>
          </a:p>
        </p:txBody>
      </p:sp>
    </p:spTree>
    <p:extLst>
      <p:ext uri="{BB962C8B-B14F-4D97-AF65-F5344CB8AC3E}">
        <p14:creationId xmlns:p14="http://schemas.microsoft.com/office/powerpoint/2010/main" val="1407781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099638B8-8CCC-482E-AFE5-0E1BF74042D4}" type="slidenum">
              <a:rPr lang="zh-CN" altLang="en-US" smtClean="0"/>
              <a:pPr>
                <a:defRPr/>
              </a:pPr>
              <a:t>14</a:t>
            </a:fld>
            <a:endParaRPr lang="en-US"/>
          </a:p>
        </p:txBody>
      </p:sp>
    </p:spTree>
    <p:extLst>
      <p:ext uri="{BB962C8B-B14F-4D97-AF65-F5344CB8AC3E}">
        <p14:creationId xmlns:p14="http://schemas.microsoft.com/office/powerpoint/2010/main" val="1801974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5557E6CD-97AC-4228-AC22-D727731EF9FC}" type="datetime1">
              <a:rPr lang="zh-CN" altLang="en-US"/>
              <a:pPr>
                <a:defRPr/>
              </a:pPr>
              <a:t>2017/1/10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F9840D-82ED-49FF-ABCB-A10300F870BC}" type="slidenum">
              <a:rPr lang="zh-CN" alt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640B80B2-F5E9-4D72-82B9-9DEC1D49BDAC}" type="datetime1">
              <a:rPr lang="zh-CN" altLang="en-US"/>
              <a:pPr>
                <a:defRPr/>
              </a:pPr>
              <a:t>2017/1/10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A76A22B-0B21-442C-986D-4B1884CB9015}" type="slidenum">
              <a:rPr lang="zh-CN" alt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6BE798EA-15B8-4525-AA34-DF7C3FB7ED78}" type="datetime1">
              <a:rPr lang="zh-CN" altLang="en-US"/>
              <a:pPr>
                <a:defRPr/>
              </a:pPr>
              <a:t>2017/1/10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95491BA-600D-4036-8625-7E7C3CC131A6}" type="slidenum">
              <a:rPr lang="zh-CN" alt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185A83D0-A7FD-437A-8812-1A6299D95630}" type="datetime1">
              <a:rPr lang="zh-CN" altLang="en-US"/>
              <a:pPr>
                <a:defRPr/>
              </a:pPr>
              <a:t>2017/1/10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76C216E-3008-4CA1-9B91-D538FE8A1F57}" type="slidenum">
              <a:rPr lang="zh-CN" alt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838999B4-B5F7-41D8-8078-51C253872006}" type="datetime1">
              <a:rPr lang="zh-CN" altLang="en-US"/>
              <a:pPr>
                <a:defRPr/>
              </a:pPr>
              <a:t>2017/1/10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3CD6E80-8C16-4156-9B2C-967BF2D3E9D7}" type="slidenum">
              <a:rPr lang="zh-CN" alt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0776E5C9-9036-40E8-9F8E-7CA18852A0FE}" type="datetime1">
              <a:rPr lang="zh-CN" altLang="en-US"/>
              <a:pPr>
                <a:defRPr/>
              </a:pPr>
              <a:t>2017/1/10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4170385-87FC-4F09-B5BF-64706850AD67}" type="slidenum">
              <a:rPr lang="zh-CN" alt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fld id="{F3B2A02F-3E62-4A91-AB10-3C7CA9C9A28B}" type="datetime1">
              <a:rPr lang="zh-CN" altLang="en-US"/>
              <a:pPr>
                <a:defRPr/>
              </a:pPr>
              <a:t>2017/1/10</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8C0C343-629D-4DC6-B7E8-EB32F51351A4}" type="slidenum">
              <a:rPr lang="zh-CN" alt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fld id="{51520BFB-A58C-489C-B195-4EB84A6B71C7}" type="datetime1">
              <a:rPr lang="zh-CN" altLang="en-US"/>
              <a:pPr>
                <a:defRPr/>
              </a:pPr>
              <a:t>2017/1/10</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F4B425A-B6C6-4DF6-ACB0-F13C5E5930A7}" type="slidenum">
              <a:rPr lang="zh-CN" alt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fld id="{6E655A0A-EC87-4D4B-A869-15FCED126A8B}" type="datetime1">
              <a:rPr lang="zh-CN" altLang="en-US"/>
              <a:pPr>
                <a:defRPr/>
              </a:pPr>
              <a:t>2017/1/10</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DAA4C1E-139D-47F6-9BDF-64F957B8AE82}" type="slidenum">
              <a:rPr lang="zh-CN" alt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F097BE4A-ABC3-4378-BA3C-5A31444986D4}" type="datetime1">
              <a:rPr lang="zh-CN" altLang="en-US"/>
              <a:pPr>
                <a:defRPr/>
              </a:pPr>
              <a:t>2017/1/10</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68F30D5-7DD8-4DCE-8467-B25C83AE501D}" type="slidenum">
              <a:rPr lang="zh-CN" alt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0A8CC364-B5D3-41C6-96CD-6E94B4795507}" type="datetime1">
              <a:rPr lang="zh-CN" altLang="en-US"/>
              <a:pPr>
                <a:defRPr/>
              </a:pPr>
              <a:t>2017/1/10</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6FE3F0B-A948-44AE-82FD-C2C1AE62E445}" type="slidenum">
              <a:rPr lang="zh-CN" alt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4352630C-C84D-46FC-985A-0793A55C6DCA}" type="datetime1">
              <a:rPr lang="zh-CN" altLang="en-US"/>
              <a:pPr>
                <a:defRPr/>
              </a:pPr>
              <a:t>2017/1/10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39C9688-E867-4ACB-BE01-853F370E86FC}" type="slidenum">
              <a:rPr lang="zh-CN" alt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2E72A0FA-B794-4C82-9165-0AD4BED83531}" type="datetime1">
              <a:rPr lang="zh-CN" altLang="en-US"/>
              <a:pPr>
                <a:defRPr/>
              </a:pPr>
              <a:t>2017/1/10</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08BE201-388F-482A-BBCE-C3B065B0682B}" type="slidenum">
              <a:rPr lang="zh-CN" alt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ADEB2911-AB02-449F-A0A8-EC79CF2FCAE9}" type="datetime1">
              <a:rPr lang="zh-CN" altLang="en-US"/>
              <a:pPr>
                <a:defRPr/>
              </a:pPr>
              <a:t>2017/1/10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C213A8-E312-4C8A-9E79-829A4FE424BF}" type="slidenum">
              <a:rPr lang="zh-CN" alt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8428FD46-5884-4B7A-A53D-2D8C8ACCDD8F}" type="datetime1">
              <a:rPr lang="zh-CN" altLang="en-US"/>
              <a:pPr>
                <a:defRPr/>
              </a:pPr>
              <a:t>2017/1/10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C665F3-C8AF-4E89-AF1E-C9106D883570}" type="slidenum">
              <a:rPr lang="zh-CN" alt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8" descr="family"/>
          <p:cNvPicPr>
            <a:picLocks noChangeAspect="1" noChangeArrowheads="1"/>
          </p:cNvPicPr>
          <p:nvPr/>
        </p:nvPicPr>
        <p:blipFill>
          <a:blip r:embed="rId3" cstate="print"/>
          <a:srcRect/>
          <a:stretch>
            <a:fillRect/>
          </a:stretch>
        </p:blipFill>
        <p:spPr bwMode="auto">
          <a:xfrm>
            <a:off x="838200" y="3389313"/>
            <a:ext cx="6477000" cy="3468687"/>
          </a:xfrm>
          <a:prstGeom prst="rect">
            <a:avLst/>
          </a:prstGeom>
          <a:noFill/>
          <a:ln w="9525">
            <a:noFill/>
            <a:miter lim="800000"/>
            <a:headEnd/>
            <a:tailEnd/>
          </a:ln>
        </p:spPr>
      </p:pic>
      <p:sp>
        <p:nvSpPr>
          <p:cNvPr id="3" name="Rectangle 2"/>
          <p:cNvSpPr>
            <a:spLocks noGrp="1" noChangeArrowheads="1"/>
          </p:cNvSpPr>
          <p:nvPr>
            <p:ph type="dt" sz="half" idx="10"/>
          </p:nvPr>
        </p:nvSpPr>
        <p:spPr>
          <a:xfrm>
            <a:off x="1066800" y="6461125"/>
            <a:ext cx="1981200" cy="244475"/>
          </a:xfrm>
        </p:spPr>
        <p:txBody>
          <a:bodyPr/>
          <a:lstStyle>
            <a:lvl1pPr>
              <a:buFont typeface="Arial" panose="020B0604020202020204" pitchFamily="34" charset="0"/>
              <a:buNone/>
              <a:defRPr sz="1200">
                <a:solidFill>
                  <a:srgbClr val="FFFFFF"/>
                </a:solidFill>
                <a:latin typeface="Arial" panose="020B0604020202020204" pitchFamily="34" charset="0"/>
              </a:defRPr>
            </a:lvl1pPr>
          </a:lstStyle>
          <a:p>
            <a:pPr>
              <a:defRPr/>
            </a:pPr>
            <a:endParaRPr lang="en-US" altLang="zh-CN"/>
          </a:p>
        </p:txBody>
      </p:sp>
      <p:sp>
        <p:nvSpPr>
          <p:cNvPr id="4" name="Rectangle 4"/>
          <p:cNvSpPr>
            <a:spLocks noGrp="1" noChangeArrowheads="1"/>
          </p:cNvSpPr>
          <p:nvPr>
            <p:ph type="sldNum" sz="quarter" idx="11"/>
          </p:nvPr>
        </p:nvSpPr>
        <p:spPr>
          <a:xfrm>
            <a:off x="609600" y="6461125"/>
            <a:ext cx="381000" cy="244475"/>
          </a:xfrm>
        </p:spPr>
        <p:txBody>
          <a:bodyPr/>
          <a:lstStyle>
            <a:lvl1pPr>
              <a:buFont typeface="Arial" panose="020B0604020202020204" pitchFamily="34" charset="0"/>
              <a:buNone/>
              <a:defRPr sz="1200">
                <a:solidFill>
                  <a:srgbClr val="FFFFFF"/>
                </a:solidFill>
                <a:latin typeface="Arial" panose="020B0604020202020204" pitchFamily="34" charset="0"/>
              </a:defRPr>
            </a:lvl1pPr>
          </a:lstStyle>
          <a:p>
            <a:pPr>
              <a:defRPr/>
            </a:pPr>
            <a:fld id="{0590689C-A0D2-4563-8AB4-8EB7E86AB660}" type="slidenum">
              <a:rPr lang="zh-CN" altLang="en-US"/>
              <a:pPr>
                <a:defRPr/>
              </a:pPr>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EB20A092-0EED-4FF4-ACD5-0339B0232F66}" type="slidenum">
              <a:rPr lang="zh-CN" altLang="en-US"/>
              <a:pPr>
                <a:defRPr/>
              </a:pPr>
              <a:t>‹#›</a:t>
            </a:fld>
            <a:endParaRPr lang="en-US" altLang="zh-CN"/>
          </a:p>
        </p:txBody>
      </p:sp>
      <p:sp>
        <p:nvSpPr>
          <p:cNvPr id="5"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6A254469-CE90-4594-9408-DD5914839270}" type="slidenum">
              <a:rPr lang="zh-CN" altLang="en-US"/>
              <a:pPr>
                <a:defRPr/>
              </a:pPr>
              <a:t>‹#›</a:t>
            </a:fld>
            <a:endParaRPr lang="en-US" altLang="zh-CN"/>
          </a:p>
        </p:txBody>
      </p:sp>
      <p:sp>
        <p:nvSpPr>
          <p:cNvPr id="5"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33400" y="1295400"/>
            <a:ext cx="401955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05350" y="1295400"/>
            <a:ext cx="401955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95F42E70-8912-42FF-A1C3-D70B2B8DFBA7}" type="slidenum">
              <a:rPr lang="zh-CN" altLang="en-US"/>
              <a:pPr>
                <a:defRPr/>
              </a:pPr>
              <a:t>‹#›</a:t>
            </a:fld>
            <a:endParaRPr lang="en-US" altLang="zh-CN"/>
          </a:p>
        </p:txBody>
      </p:sp>
      <p:sp>
        <p:nvSpPr>
          <p:cNvPr id="6"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B5A798D0-2325-49F5-80FE-B4D7E7D544CC}" type="slidenum">
              <a:rPr lang="zh-CN" altLang="en-US"/>
              <a:pPr>
                <a:defRPr/>
              </a:pPr>
              <a:t>‹#›</a:t>
            </a:fld>
            <a:endParaRPr lang="en-US" altLang="zh-CN"/>
          </a:p>
        </p:txBody>
      </p:sp>
      <p:sp>
        <p:nvSpPr>
          <p:cNvPr id="8"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E317DFE0-CE7A-4B07-B5E2-B499CBFF0716}" type="slidenum">
              <a:rPr lang="zh-CN" altLang="en-US"/>
              <a:pPr>
                <a:defRPr/>
              </a:pPr>
              <a:t>‹#›</a:t>
            </a:fld>
            <a:endParaRPr lang="en-US" altLang="zh-CN"/>
          </a:p>
        </p:txBody>
      </p:sp>
      <p:sp>
        <p:nvSpPr>
          <p:cNvPr id="4"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1BECE8DD-AC81-4F88-BE8A-B86802CF9155}" type="slidenum">
              <a:rPr lang="zh-CN" altLang="en-US"/>
              <a:pPr>
                <a:defRPr/>
              </a:pPr>
              <a:t>‹#›</a:t>
            </a:fld>
            <a:endParaRPr lang="en-US" altLang="zh-CN"/>
          </a:p>
        </p:txBody>
      </p:sp>
      <p:sp>
        <p:nvSpPr>
          <p:cNvPr id="3"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332FE590-D594-44BD-A7EB-D3D2F3704A2B}" type="datetime1">
              <a:rPr lang="zh-CN" altLang="en-US"/>
              <a:pPr>
                <a:defRPr/>
              </a:pPr>
              <a:t>2017/1/10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D2B9EC-2C38-4963-B1F7-D3921B32A3FC}" type="slidenum">
              <a:rPr lang="zh-CN" alt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A73A8291-8829-4237-9C11-9038C57AA336}" type="slidenum">
              <a:rPr lang="zh-CN" altLang="en-US"/>
              <a:pPr>
                <a:defRPr/>
              </a:pPr>
              <a:t>‹#›</a:t>
            </a:fld>
            <a:endParaRPr lang="en-US" altLang="zh-CN"/>
          </a:p>
        </p:txBody>
      </p:sp>
      <p:sp>
        <p:nvSpPr>
          <p:cNvPr id="6"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C680FC19-8F39-47DD-9CAA-D6A4CA7DBE4C}" type="slidenum">
              <a:rPr lang="zh-CN" altLang="en-US"/>
              <a:pPr>
                <a:defRPr/>
              </a:pPr>
              <a:t>‹#›</a:t>
            </a:fld>
            <a:endParaRPr lang="en-US" altLang="zh-CN"/>
          </a:p>
        </p:txBody>
      </p:sp>
      <p:sp>
        <p:nvSpPr>
          <p:cNvPr id="6"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48A00983-94B3-4C25-A795-A076F1415AB9}" type="slidenum">
              <a:rPr lang="zh-CN" altLang="en-US"/>
              <a:pPr>
                <a:defRPr/>
              </a:pPr>
              <a:t>‹#›</a:t>
            </a:fld>
            <a:endParaRPr lang="en-US" altLang="zh-CN"/>
          </a:p>
        </p:txBody>
      </p:sp>
      <p:sp>
        <p:nvSpPr>
          <p:cNvPr id="5"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77025" y="447675"/>
            <a:ext cx="2047875" cy="59531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33400" y="447675"/>
            <a:ext cx="5991225" cy="59531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8A87372F-4741-42C2-AF4C-01DAE03720AC}" type="slidenum">
              <a:rPr lang="zh-CN" altLang="en-US"/>
              <a:pPr>
                <a:defRPr/>
              </a:pPr>
              <a:t>‹#›</a:t>
            </a:fld>
            <a:endParaRPr lang="en-US" altLang="zh-CN"/>
          </a:p>
        </p:txBody>
      </p:sp>
      <p:sp>
        <p:nvSpPr>
          <p:cNvPr id="5"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713200CE-0EDC-4855-993E-080EB7D34A94}" type="slidenum">
              <a:rPr lang="zh-CN" altLang="en-US"/>
              <a:pPr>
                <a:defRPr/>
              </a:pPr>
              <a:t>‹#›</a:t>
            </a:fld>
            <a:endParaRPr lang="en-US" altLang="zh-CN"/>
          </a:p>
        </p:txBody>
      </p:sp>
      <p:sp>
        <p:nvSpPr>
          <p:cNvPr id="3"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990600" y="447675"/>
            <a:ext cx="7086600" cy="487363"/>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533400" y="1295400"/>
            <a:ext cx="8191500" cy="5105400"/>
          </a:xfrm>
        </p:spPr>
        <p:txBody>
          <a:bodyPr/>
          <a:lstStyle/>
          <a:p>
            <a:pPr lvl="0"/>
            <a:endParaRPr lang="zh-CN" altLang="en-US" noProof="0" smtClean="0"/>
          </a:p>
        </p:txBody>
      </p:sp>
      <p:sp>
        <p:nvSpPr>
          <p:cNvPr id="4"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79161B60-F2B4-42EE-8501-CB693865F47C}" type="slidenum">
              <a:rPr lang="zh-CN" altLang="en-US"/>
              <a:pPr>
                <a:defRPr/>
              </a:pPr>
              <a:t>‹#›</a:t>
            </a:fld>
            <a:endParaRPr lang="en-US" altLang="zh-CN"/>
          </a:p>
        </p:txBody>
      </p:sp>
      <p:sp>
        <p:nvSpPr>
          <p:cNvPr id="5"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990600" y="447675"/>
            <a:ext cx="7086600" cy="487363"/>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533400" y="1295400"/>
            <a:ext cx="8191500" cy="5105400"/>
          </a:xfrm>
        </p:spPr>
        <p:txBody>
          <a:bodyPr/>
          <a:lstStyle/>
          <a:p>
            <a:pPr lvl="0"/>
            <a:endParaRPr lang="zh-CN" altLang="en-US" noProof="0" smtClean="0"/>
          </a:p>
        </p:txBody>
      </p:sp>
      <p:sp>
        <p:nvSpPr>
          <p:cNvPr id="4"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3B909539-BE3A-4524-84A9-B67B1DC43B8D}" type="slidenum">
              <a:rPr lang="zh-CN" altLang="en-US"/>
              <a:pPr>
                <a:defRPr/>
              </a:pPr>
              <a:t>‹#›</a:t>
            </a:fld>
            <a:endParaRPr lang="en-US" altLang="zh-CN"/>
          </a:p>
        </p:txBody>
      </p:sp>
      <p:sp>
        <p:nvSpPr>
          <p:cNvPr id="5"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990600" y="447675"/>
            <a:ext cx="7086600" cy="487363"/>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533400" y="1295400"/>
            <a:ext cx="4019550" cy="5105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05350" y="1295400"/>
            <a:ext cx="4019550" cy="5105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sldNum" sz="quarter" idx="10"/>
          </p:nvPr>
        </p:nvSpPr>
        <p:spPr/>
        <p:txBody>
          <a:bodyPr/>
          <a:lstStyle>
            <a:lvl1pPr>
              <a:buFont typeface="Arial" panose="020B0604020202020204" pitchFamily="34" charset="0"/>
              <a:buNone/>
              <a:defRPr>
                <a:latin typeface="Arial" panose="020B0604020202020204" pitchFamily="34" charset="0"/>
              </a:defRPr>
            </a:lvl1pPr>
          </a:lstStyle>
          <a:p>
            <a:pPr>
              <a:defRPr/>
            </a:pPr>
            <a:fld id="{8D8D05F2-43C0-4E7C-9A31-58780A6AFD28}" type="slidenum">
              <a:rPr lang="zh-CN" altLang="en-US"/>
              <a:pPr>
                <a:defRPr/>
              </a:pPr>
              <a:t>‹#›</a:t>
            </a:fld>
            <a:endParaRPr lang="en-US" altLang="zh-CN"/>
          </a:p>
        </p:txBody>
      </p:sp>
      <p:sp>
        <p:nvSpPr>
          <p:cNvPr id="6" name="Rectangle 7"/>
          <p:cNvSpPr>
            <a:spLocks noGrp="1" noChangeArrowheads="1"/>
          </p:cNvSpPr>
          <p:nvPr>
            <p:ph type="dt" sz="half" idx="11"/>
          </p:nvPr>
        </p:nvSpPr>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OverObj">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325438" y="349250"/>
            <a:ext cx="7775575" cy="633413"/>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595313" y="1450975"/>
            <a:ext cx="8091487" cy="2416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95313" y="4019550"/>
            <a:ext cx="8091487" cy="2416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296863" y="6577013"/>
            <a:ext cx="2133600" cy="219075"/>
          </a:xfrm>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
        <p:nvSpPr>
          <p:cNvPr id="6" name="页脚占位符 5"/>
          <p:cNvSpPr>
            <a:spLocks noGrp="1"/>
          </p:cNvSpPr>
          <p:nvPr>
            <p:ph type="ftr" sz="quarter" idx="11"/>
          </p:nvPr>
        </p:nvSpPr>
        <p:spPr>
          <a:xfrm>
            <a:off x="2716213" y="6565900"/>
            <a:ext cx="3649662" cy="280988"/>
          </a:xfrm>
          <a:prstGeom prst="rect">
            <a:avLst/>
          </a:prstGeom>
        </p:spPr>
        <p:txBody>
          <a:bodyPr/>
          <a:lstStyle>
            <a:lvl1pPr>
              <a:buFontTx/>
              <a:buNone/>
              <a:defRPr>
                <a:solidFill>
                  <a:srgbClr val="000000"/>
                </a:solidFill>
                <a:latin typeface="Arial" panose="020B0604020202020204" pitchFamily="34" charset="0"/>
              </a:defRPr>
            </a:lvl1pPr>
          </a:lstStyle>
          <a:p>
            <a:pPr>
              <a:defRPr/>
            </a:pPr>
            <a:endParaRPr lang="en-US" altLang="zh-CN"/>
          </a:p>
        </p:txBody>
      </p:sp>
      <p:sp>
        <p:nvSpPr>
          <p:cNvPr id="7" name="灯片编号占位符 6"/>
          <p:cNvSpPr>
            <a:spLocks noGrp="1"/>
          </p:cNvSpPr>
          <p:nvPr>
            <p:ph type="sldNum" sz="quarter" idx="12"/>
          </p:nvPr>
        </p:nvSpPr>
        <p:spPr>
          <a:xfrm>
            <a:off x="6731000" y="6569075"/>
            <a:ext cx="2133600" cy="214313"/>
          </a:xfrm>
        </p:spPr>
        <p:txBody>
          <a:bodyPr/>
          <a:lstStyle>
            <a:lvl1pPr>
              <a:buFont typeface="Arial" panose="020B0604020202020204" pitchFamily="34" charset="0"/>
              <a:buNone/>
              <a:defRPr>
                <a:latin typeface="Arial" panose="020B0604020202020204" pitchFamily="34" charset="0"/>
              </a:defRPr>
            </a:lvl1pPr>
          </a:lstStyle>
          <a:p>
            <a:pPr>
              <a:defRPr/>
            </a:pPr>
            <a:fld id="{1C63EBC9-EFA0-4C8C-B5F6-DF556872B60C}" type="slidenum">
              <a:rPr lang="en-US" altLang="zh-CN"/>
              <a:pPr>
                <a:defRPr/>
              </a:pPr>
              <a:t>‹#›</a:t>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61963" y="231775"/>
            <a:ext cx="8237537" cy="889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541338" y="1414463"/>
            <a:ext cx="4011612" cy="48879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hasCustomPrompt="1"/>
          </p:nvPr>
        </p:nvSpPr>
        <p:spPr>
          <a:xfrm>
            <a:off x="4705350" y="1414463"/>
            <a:ext cx="4013200" cy="4887912"/>
          </a:xfrm>
        </p:spPr>
        <p:txBody>
          <a:bodyPr/>
          <a:lstStyle/>
          <a:p>
            <a:pPr lvl="0"/>
            <a:r>
              <a:rPr lang="zh-CN" altLang="en-US" noProof="0" smtClean="0"/>
              <a:t>单击图标添加剪 贴画</a:t>
            </a:r>
            <a:endParaRPr lang="zh-CN" altLang="en-US" noProof="0"/>
          </a:p>
        </p:txBody>
      </p:sp>
      <p:sp>
        <p:nvSpPr>
          <p:cNvPr id="5" name="日期占位符 4"/>
          <p:cNvSpPr>
            <a:spLocks noGrp="1"/>
          </p:cNvSpPr>
          <p:nvPr>
            <p:ph type="dt" sz="half" idx="10"/>
          </p:nvPr>
        </p:nvSpPr>
        <p:spPr>
          <a:xfrm>
            <a:off x="301625" y="6364288"/>
            <a:ext cx="2133600" cy="366712"/>
          </a:xfrm>
        </p:spPr>
        <p:txBody>
          <a:bodyPr/>
          <a:lstStyle>
            <a:lvl1pPr>
              <a:buFont typeface="Arial" panose="020B0604020202020204" pitchFamily="34" charset="0"/>
              <a:buNone/>
              <a:defRPr>
                <a:latin typeface="Arial" panose="020B0604020202020204" pitchFamily="34" charset="0"/>
              </a:defRPr>
            </a:lvl1pPr>
          </a:lstStyle>
          <a:p>
            <a:pPr>
              <a:defRPr/>
            </a:pPr>
            <a:endParaRPr lang="en-US" altLang="zh-CN"/>
          </a:p>
        </p:txBody>
      </p:sp>
      <p:sp>
        <p:nvSpPr>
          <p:cNvPr id="6" name="页脚占位符 5"/>
          <p:cNvSpPr>
            <a:spLocks noGrp="1"/>
          </p:cNvSpPr>
          <p:nvPr>
            <p:ph type="ftr" sz="quarter" idx="11"/>
          </p:nvPr>
        </p:nvSpPr>
        <p:spPr>
          <a:xfrm>
            <a:off x="6015038" y="6364288"/>
            <a:ext cx="2895600" cy="366712"/>
          </a:xfrm>
          <a:prstGeom prst="rect">
            <a:avLst/>
          </a:prstGeom>
        </p:spPr>
        <p:txBody>
          <a:bodyPr/>
          <a:lstStyle>
            <a:lvl1pPr>
              <a:buFontTx/>
              <a:buNone/>
              <a:defRPr>
                <a:solidFill>
                  <a:srgbClr val="000000"/>
                </a:solidFill>
                <a:latin typeface="Arial" panose="020B0604020202020204" pitchFamily="34" charset="0"/>
              </a:defRPr>
            </a:lvl1pPr>
          </a:lstStyle>
          <a:p>
            <a:pPr>
              <a:defRPr/>
            </a:pPr>
            <a:endParaRPr lang="zh-CN" altLang="zh-CN"/>
          </a:p>
        </p:txBody>
      </p:sp>
      <p:sp>
        <p:nvSpPr>
          <p:cNvPr id="7" name="灯片编号占位符 6"/>
          <p:cNvSpPr>
            <a:spLocks noGrp="1"/>
          </p:cNvSpPr>
          <p:nvPr>
            <p:ph type="sldNum" sz="quarter" idx="12"/>
          </p:nvPr>
        </p:nvSpPr>
        <p:spPr>
          <a:xfrm>
            <a:off x="4127500" y="6357938"/>
            <a:ext cx="920750" cy="358775"/>
          </a:xfrm>
        </p:spPr>
        <p:txBody>
          <a:bodyPr/>
          <a:lstStyle>
            <a:lvl1pPr>
              <a:buFont typeface="Arial" panose="020B0604020202020204" pitchFamily="34" charset="0"/>
              <a:buNone/>
              <a:defRPr>
                <a:latin typeface="Arial" panose="020B0604020202020204" pitchFamily="34" charset="0"/>
              </a:defRPr>
            </a:lvl1pPr>
          </a:lstStyle>
          <a:p>
            <a:pPr>
              <a:defRPr/>
            </a:pPr>
            <a:fld id="{47A4A20D-3005-43D3-884C-CD79019AA325}"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fld id="{3270AA0D-E985-4337-9100-9AD3D11B56ED}" type="datetime1">
              <a:rPr lang="zh-CN" altLang="en-US"/>
              <a:pPr>
                <a:defRPr/>
              </a:pPr>
              <a:t>2017/1/10</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B63B001-2107-4497-9D2E-C6F4F7B18687}" type="slidenum">
              <a:rPr lang="zh-CN" alt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5557E6CD-97AC-4228-AC22-D727731EF9FC}" type="datetime1">
              <a:rPr lang="zh-CN" altLang="en-US">
                <a:solidFill>
                  <a:srgbClr val="000000"/>
                </a:solidFill>
              </a:rPr>
              <a:pPr>
                <a:defRPr/>
              </a:pPr>
              <a:t>2017/1/10</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4F9840D-82ED-49FF-ABCB-A10300F870BC}"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4352630C-C84D-46FC-985A-0793A55C6DCA}" type="datetime1">
              <a:rPr lang="zh-CN" altLang="en-US">
                <a:solidFill>
                  <a:srgbClr val="000000"/>
                </a:solidFill>
              </a:rPr>
              <a:pPr>
                <a:defRPr/>
              </a:pPr>
              <a:t>2017/1/10</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39C9688-E867-4ACB-BE01-853F370E86FC}"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332FE590-D594-44BD-A7EB-D3D2F3704A2B}" type="datetime1">
              <a:rPr lang="zh-CN" altLang="en-US">
                <a:solidFill>
                  <a:srgbClr val="000000"/>
                </a:solidFill>
              </a:rPr>
              <a:pPr>
                <a:defRPr/>
              </a:pPr>
              <a:t>2017/1/10</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6D2B9EC-2C38-4963-B1F7-D3921B32A3FC}"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fld id="{3270AA0D-E985-4337-9100-9AD3D11B56ED}" type="datetime1">
              <a:rPr lang="zh-CN" altLang="en-US">
                <a:solidFill>
                  <a:srgbClr val="000000"/>
                </a:solidFill>
              </a:rPr>
              <a:pPr>
                <a:defRPr/>
              </a:pPr>
              <a:t>2017/1/10</a:t>
            </a:fld>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B63B001-2107-4497-9D2E-C6F4F7B18687}"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fld id="{BE2777BE-3ECA-456D-82D2-5BA24576AEB2}" type="datetime1">
              <a:rPr lang="zh-CN" altLang="en-US">
                <a:solidFill>
                  <a:srgbClr val="000000"/>
                </a:solidFill>
              </a:rPr>
              <a:pPr>
                <a:defRPr/>
              </a:pPr>
              <a:t>2017/1/10</a:t>
            </a:fld>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E469E994-A51B-4BD0-87FB-957F3FB5B5B9}"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fld id="{7C602C2D-6B89-4F54-BCF6-65D95F0A2325}" type="datetime1">
              <a:rPr lang="zh-CN" altLang="en-US">
                <a:solidFill>
                  <a:srgbClr val="000000"/>
                </a:solidFill>
              </a:rPr>
              <a:pPr>
                <a:defRPr/>
              </a:pPr>
              <a:t>2017/1/10</a:t>
            </a:fld>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356956C-EDEB-48A0-9007-F4E05B749401}"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4EF1DED3-AF72-4B0A-B212-137542D90BA3}" type="datetime1">
              <a:rPr lang="zh-CN" altLang="en-US">
                <a:solidFill>
                  <a:srgbClr val="000000"/>
                </a:solidFill>
              </a:rPr>
              <a:pPr>
                <a:defRPr/>
              </a:pPr>
              <a:t>2017/1/10</a:t>
            </a:fld>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97B121FA-1CA7-4EF8-84C5-B3F917FE932E}"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E1FA9363-E360-43E5-829D-AF2FA9081275}" type="datetime1">
              <a:rPr lang="zh-CN" altLang="en-US">
                <a:solidFill>
                  <a:srgbClr val="000000"/>
                </a:solidFill>
              </a:rPr>
              <a:pPr>
                <a:defRPr/>
              </a:pPr>
              <a:t>2017/1/10</a:t>
            </a:fld>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E878FF1-7744-4A40-A66B-37E8DBADD6D5}"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67C0023B-0D8B-47E9-91B8-09D5BDE98905}" type="datetime1">
              <a:rPr lang="zh-CN" altLang="en-US">
                <a:solidFill>
                  <a:srgbClr val="000000"/>
                </a:solidFill>
              </a:rPr>
              <a:pPr>
                <a:defRPr/>
              </a:pPr>
              <a:t>2017/1/10</a:t>
            </a:fld>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44DE5DA-2492-4069-8A53-B2C3EC16181E}"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640B80B2-F5E9-4D72-82B9-9DEC1D49BDAC}" type="datetime1">
              <a:rPr lang="zh-CN" altLang="en-US">
                <a:solidFill>
                  <a:srgbClr val="000000"/>
                </a:solidFill>
              </a:rPr>
              <a:pPr>
                <a:defRPr/>
              </a:pPr>
              <a:t>2017/1/10</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A76A22B-0B21-442C-986D-4B1884CB9015}"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fld id="{BE2777BE-3ECA-456D-82D2-5BA24576AEB2}" type="datetime1">
              <a:rPr lang="zh-CN" altLang="en-US"/>
              <a:pPr>
                <a:defRPr/>
              </a:pPr>
              <a:t>2017/1/10</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69E994-A51B-4BD0-87FB-957F3FB5B5B9}" type="slidenum">
              <a:rPr lang="zh-CN" alt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6BE798EA-15B8-4525-AA34-DF7C3FB7ED78}" type="datetime1">
              <a:rPr lang="zh-CN" altLang="en-US">
                <a:solidFill>
                  <a:srgbClr val="000000"/>
                </a:solidFill>
              </a:rPr>
              <a:pPr>
                <a:defRPr/>
              </a:pPr>
              <a:t>2017/1/10</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95491BA-600D-4036-8625-7E7C3CC131A6}"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5557E6CD-97AC-4228-AC22-D727731EF9FC}" type="datetime1">
              <a:rPr lang="zh-CN" altLang="en-US">
                <a:solidFill>
                  <a:srgbClr val="000000"/>
                </a:solidFill>
              </a:rPr>
              <a:pPr>
                <a:defRPr/>
              </a:pPr>
              <a:t>2017/1/10</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4F9840D-82ED-49FF-ABCB-A10300F870BC}"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4352630C-C84D-46FC-985A-0793A55C6DCA}" type="datetime1">
              <a:rPr lang="zh-CN" altLang="en-US">
                <a:solidFill>
                  <a:srgbClr val="000000"/>
                </a:solidFill>
              </a:rPr>
              <a:pPr>
                <a:defRPr/>
              </a:pPr>
              <a:t>2017/1/10</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39C9688-E867-4ACB-BE01-853F370E86FC}"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332FE590-D594-44BD-A7EB-D3D2F3704A2B}" type="datetime1">
              <a:rPr lang="zh-CN" altLang="en-US">
                <a:solidFill>
                  <a:srgbClr val="000000"/>
                </a:solidFill>
              </a:rPr>
              <a:pPr>
                <a:defRPr/>
              </a:pPr>
              <a:t>2017/1/10</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6D2B9EC-2C38-4963-B1F7-D3921B32A3FC}"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fld id="{3270AA0D-E985-4337-9100-9AD3D11B56ED}" type="datetime1">
              <a:rPr lang="zh-CN" altLang="en-US">
                <a:solidFill>
                  <a:srgbClr val="000000"/>
                </a:solidFill>
              </a:rPr>
              <a:pPr>
                <a:defRPr/>
              </a:pPr>
              <a:t>2017/1/10</a:t>
            </a:fld>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B63B001-2107-4497-9D2E-C6F4F7B18687}"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fld id="{BE2777BE-3ECA-456D-82D2-5BA24576AEB2}" type="datetime1">
              <a:rPr lang="zh-CN" altLang="en-US">
                <a:solidFill>
                  <a:srgbClr val="000000"/>
                </a:solidFill>
              </a:rPr>
              <a:pPr>
                <a:defRPr/>
              </a:pPr>
              <a:t>2017/1/10</a:t>
            </a:fld>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E469E994-A51B-4BD0-87FB-957F3FB5B5B9}"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fld id="{7C602C2D-6B89-4F54-BCF6-65D95F0A2325}" type="datetime1">
              <a:rPr lang="zh-CN" altLang="en-US">
                <a:solidFill>
                  <a:srgbClr val="000000"/>
                </a:solidFill>
              </a:rPr>
              <a:pPr>
                <a:defRPr/>
              </a:pPr>
              <a:t>2017/1/10</a:t>
            </a:fld>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356956C-EDEB-48A0-9007-F4E05B749401}"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4EF1DED3-AF72-4B0A-B212-137542D90BA3}" type="datetime1">
              <a:rPr lang="zh-CN" altLang="en-US">
                <a:solidFill>
                  <a:srgbClr val="000000"/>
                </a:solidFill>
              </a:rPr>
              <a:pPr>
                <a:defRPr/>
              </a:pPr>
              <a:t>2017/1/10</a:t>
            </a:fld>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97B121FA-1CA7-4EF8-84C5-B3F917FE932E}"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E1FA9363-E360-43E5-829D-AF2FA9081275}" type="datetime1">
              <a:rPr lang="zh-CN" altLang="en-US">
                <a:solidFill>
                  <a:srgbClr val="000000"/>
                </a:solidFill>
              </a:rPr>
              <a:pPr>
                <a:defRPr/>
              </a:pPr>
              <a:t>2017/1/10</a:t>
            </a:fld>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E878FF1-7744-4A40-A66B-37E8DBADD6D5}"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67C0023B-0D8B-47E9-91B8-09D5BDE98905}" type="datetime1">
              <a:rPr lang="zh-CN" altLang="en-US">
                <a:solidFill>
                  <a:srgbClr val="000000"/>
                </a:solidFill>
              </a:rPr>
              <a:pPr>
                <a:defRPr/>
              </a:pPr>
              <a:t>2017/1/10</a:t>
            </a:fld>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44DE5DA-2492-4069-8A53-B2C3EC16181E}"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fld id="{7C602C2D-6B89-4F54-BCF6-65D95F0A2325}" type="datetime1">
              <a:rPr lang="zh-CN" altLang="en-US"/>
              <a:pPr>
                <a:defRPr/>
              </a:pPr>
              <a:t>2017/1/10</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356956C-EDEB-48A0-9007-F4E05B749401}" type="slidenum">
              <a:rPr lang="zh-CN" alt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640B80B2-F5E9-4D72-82B9-9DEC1D49BDAC}" type="datetime1">
              <a:rPr lang="zh-CN" altLang="en-US">
                <a:solidFill>
                  <a:srgbClr val="000000"/>
                </a:solidFill>
              </a:rPr>
              <a:pPr>
                <a:defRPr/>
              </a:pPr>
              <a:t>2017/1/10</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A76A22B-0B21-442C-986D-4B1884CB9015}"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fld id="{6BE798EA-15B8-4525-AA34-DF7C3FB7ED78}" type="datetime1">
              <a:rPr lang="zh-CN" altLang="en-US">
                <a:solidFill>
                  <a:srgbClr val="000000"/>
                </a:solidFill>
              </a:rPr>
              <a:pPr>
                <a:defRPr/>
              </a:pPr>
              <a:t>2017/1/10</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95491BA-600D-4036-8625-7E7C3CC131A6}" type="slidenum">
              <a:rPr lang="zh-CN" alt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4EF1DED3-AF72-4B0A-B212-137542D90BA3}" type="datetime1">
              <a:rPr lang="zh-CN" altLang="en-US"/>
              <a:pPr>
                <a:defRPr/>
              </a:pPr>
              <a:t>2017/1/10</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7B121FA-1CA7-4EF8-84C5-B3F917FE932E}" type="slidenum">
              <a:rPr lang="zh-CN" alt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E1FA9363-E360-43E5-829D-AF2FA9081275}" type="datetime1">
              <a:rPr lang="zh-CN" altLang="en-US"/>
              <a:pPr>
                <a:defRPr/>
              </a:pPr>
              <a:t>2017/1/10</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E878FF1-7744-4A40-A66B-37E8DBADD6D5}" type="slidenum">
              <a:rPr lang="zh-CN" alt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67C0023B-0D8B-47E9-91B8-09D5BDE98905}" type="datetime1">
              <a:rPr lang="zh-CN" altLang="en-US"/>
              <a:pPr>
                <a:defRPr/>
              </a:pPr>
              <a:t>2017/1/10</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4DE5DA-2492-4069-8A53-B2C3EC16181E}" type="slidenum">
              <a:rPr lang="zh-CN" alt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jpe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buFont typeface="Arial" panose="020B0604020202020204" pitchFamily="34" charset="0"/>
              <a:buNone/>
              <a:defRPr sz="1400">
                <a:latin typeface="Arial" panose="020B0604020202020204" pitchFamily="34" charset="0"/>
              </a:defRPr>
            </a:lvl1pPr>
          </a:lstStyle>
          <a:p>
            <a:pPr>
              <a:defRPr/>
            </a:pPr>
            <a:fld id="{7D357102-16B2-4FC8-ADFD-9A1709466C69}" type="datetime1">
              <a:rPr lang="zh-CN" altLang="en-US"/>
              <a:pPr>
                <a:defRPr/>
              </a:pPr>
              <a:t>2017/1/10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a:buFont typeface="Arial" panose="020B0604020202020204" pitchFamily="34" charset="0"/>
              <a:buNone/>
              <a:defRPr sz="14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buFont typeface="Arial" panose="020B0604020202020204" pitchFamily="34" charset="0"/>
              <a:buNone/>
              <a:defRPr sz="1400">
                <a:latin typeface="Arial" panose="020B0604020202020204" pitchFamily="34" charset="0"/>
              </a:defRPr>
            </a:lvl1pPr>
          </a:lstStyle>
          <a:p>
            <a:pPr>
              <a:defRPr/>
            </a:pPr>
            <a:fld id="{A27627CB-8457-40FA-8C98-343001F0A2AE}" type="slidenum">
              <a:rPr lang="zh-CN" alt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smtClean="0"/>
              <a:t>单击此处编辑母版标题样式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buFont typeface="Arial" panose="020B0604020202020204" pitchFamily="34" charset="0"/>
              <a:buNone/>
              <a:defRPr sz="1400">
                <a:solidFill>
                  <a:srgbClr val="000000"/>
                </a:solidFill>
                <a:latin typeface="Arial" panose="020B0604020202020204" pitchFamily="34" charset="0"/>
              </a:defRPr>
            </a:lvl1pPr>
          </a:lstStyle>
          <a:p>
            <a:pPr>
              <a:defRPr/>
            </a:pPr>
            <a:fld id="{8454B3D8-AFD3-4505-B70D-AD1973CB0EFC}" type="datetime1">
              <a:rPr lang="zh-CN" altLang="en-US"/>
              <a:pPr>
                <a:defRPr/>
              </a:pPr>
              <a:t>2017/1/10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a:buFont typeface="Arial" panose="020B0604020202020204" pitchFamily="34" charset="0"/>
              <a:buNone/>
              <a:defRPr sz="1400">
                <a:solidFill>
                  <a:srgbClr val="000000"/>
                </a:solidFill>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buFont typeface="Arial" panose="020B0604020202020204" pitchFamily="34" charset="0"/>
              <a:buNone/>
              <a:defRPr sz="1400">
                <a:solidFill>
                  <a:srgbClr val="000000"/>
                </a:solidFill>
                <a:latin typeface="Arial" panose="020B0604020202020204" pitchFamily="34" charset="0"/>
              </a:defRPr>
            </a:lvl1pPr>
          </a:lstStyle>
          <a:p>
            <a:pPr>
              <a:defRPr/>
            </a:pPr>
            <a:fld id="{092CE8F1-7D9C-4C0C-ABF2-10CB9C1AC30C}" type="slidenum">
              <a:rPr lang="zh-CN" alt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gray">
          <a:xfrm>
            <a:off x="533400" y="1295400"/>
            <a:ext cx="8191500" cy="5105400"/>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546821" name="Rectangle 5"/>
          <p:cNvSpPr>
            <a:spLocks noGrp="1" noChangeArrowheads="1"/>
          </p:cNvSpPr>
          <p:nvPr>
            <p:ph type="sldNum" sz="quarter" idx="4"/>
          </p:nvPr>
        </p:nvSpPr>
        <p:spPr bwMode="gray">
          <a:xfrm>
            <a:off x="4191000" y="6505575"/>
            <a:ext cx="838200" cy="261938"/>
          </a:xfrm>
          <a:prstGeom prst="rect">
            <a:avLst/>
          </a:prstGeom>
          <a:noFill/>
          <a:ln w="9525">
            <a:noFill/>
            <a:miter lim="800000"/>
          </a:ln>
          <a:effectLst/>
        </p:spPr>
        <p:txBody>
          <a:bodyPr vert="horz" wrap="square" lIns="91440" tIns="45720" rIns="91440" bIns="45720" numCol="1" anchor="t" anchorCtr="0" compatLnSpc="1"/>
          <a:lstStyle>
            <a:lvl1pPr algn="ctr">
              <a:buFontTx/>
              <a:buNone/>
              <a:defRPr sz="1000">
                <a:solidFill>
                  <a:srgbClr val="000000"/>
                </a:solidFill>
                <a:latin typeface="Arial" panose="020B0604020202020204" pitchFamily="34" charset="0"/>
                <a:ea typeface="宋体" panose="02010600030101010101" pitchFamily="2" charset="-122"/>
              </a:defRPr>
            </a:lvl1pPr>
          </a:lstStyle>
          <a:p>
            <a:pPr>
              <a:defRPr/>
            </a:pPr>
            <a:fld id="{5F4373F1-30FE-4B6E-8F5E-497D48D30EFB}" type="slidenum">
              <a:rPr lang="zh-CN" altLang="en-US"/>
              <a:pPr>
                <a:defRPr/>
              </a:pPr>
              <a:t>‹#›</a:t>
            </a:fld>
            <a:endParaRPr lang="en-US" altLang="zh-CN"/>
          </a:p>
        </p:txBody>
      </p:sp>
      <p:sp>
        <p:nvSpPr>
          <p:cNvPr id="3076" name="Rectangle 6"/>
          <p:cNvSpPr>
            <a:spLocks noGrp="1" noChangeArrowheads="1"/>
          </p:cNvSpPr>
          <p:nvPr>
            <p:ph type="title"/>
          </p:nvPr>
        </p:nvSpPr>
        <p:spPr bwMode="gray">
          <a:xfrm>
            <a:off x="990600" y="447675"/>
            <a:ext cx="7086600" cy="487363"/>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p>
        </p:txBody>
      </p:sp>
      <p:sp>
        <p:nvSpPr>
          <p:cNvPr id="546823" name="Rectangle 7"/>
          <p:cNvSpPr>
            <a:spLocks noGrp="1" noChangeArrowheads="1"/>
          </p:cNvSpPr>
          <p:nvPr>
            <p:ph type="dt" sz="half" idx="2"/>
          </p:nvPr>
        </p:nvSpPr>
        <p:spPr bwMode="gray">
          <a:xfrm>
            <a:off x="381000" y="6505575"/>
            <a:ext cx="1905000" cy="261938"/>
          </a:xfrm>
          <a:prstGeom prst="rect">
            <a:avLst/>
          </a:prstGeom>
          <a:noFill/>
          <a:ln w="9525">
            <a:noFill/>
            <a:miter lim="800000"/>
          </a:ln>
          <a:effectLst/>
        </p:spPr>
        <p:txBody>
          <a:bodyPr vert="horz" wrap="square" lIns="91440" tIns="45720" rIns="91440" bIns="45720" numCol="1" anchor="t" anchorCtr="0" compatLnSpc="1"/>
          <a:lstStyle>
            <a:lvl1pPr>
              <a:buFontTx/>
              <a:buNone/>
              <a:defRPr sz="1000">
                <a:solidFill>
                  <a:srgbClr val="000000"/>
                </a:solidFill>
                <a:latin typeface="Arial" panose="020B0604020202020204" pitchFamily="34" charset="0"/>
                <a:ea typeface="宋体" panose="02010600030101010101" pitchFamily="2" charset="-122"/>
              </a:defRPr>
            </a:lvl1pPr>
          </a:lstStyle>
          <a:p>
            <a:pPr>
              <a:defRPr/>
            </a:pPr>
            <a:endParaRPr lang="en-US" altLang="zh-C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iming>
    <p:tnLst>
      <p:par>
        <p:cTn id="1" dur="indefinite" restart="never" nodeType="tmRoot"/>
      </p:par>
    </p:tnLst>
  </p:timing>
  <p:hf sldNum="0" hd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buFont typeface="Arial" panose="020B0604020202020204" pitchFamily="34" charset="0"/>
              <a:buNone/>
              <a:defRPr sz="1400">
                <a:latin typeface="Arial" panose="020B0604020202020204" pitchFamily="34" charset="0"/>
              </a:defRPr>
            </a:lvl1pPr>
          </a:lstStyle>
          <a:p>
            <a:pPr>
              <a:defRPr/>
            </a:pPr>
            <a:fld id="{7D357102-16B2-4FC8-ADFD-9A1709466C69}" type="datetime1">
              <a:rPr lang="zh-CN" altLang="en-US">
                <a:solidFill>
                  <a:srgbClr val="000000"/>
                </a:solidFill>
              </a:rPr>
              <a:pPr>
                <a:defRPr/>
              </a:pPr>
              <a:t>2017/1/10</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a:buFont typeface="Arial" panose="020B0604020202020204" pitchFamily="34" charset="0"/>
              <a:buNone/>
              <a:defRPr sz="1400">
                <a:latin typeface="Arial" panose="020B0604020202020204"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buFont typeface="Arial" panose="020B0604020202020204" pitchFamily="34" charset="0"/>
              <a:buNone/>
              <a:defRPr sz="1400">
                <a:latin typeface="Arial" panose="020B0604020202020204" pitchFamily="34" charset="0"/>
              </a:defRPr>
            </a:lvl1pPr>
          </a:lstStyle>
          <a:p>
            <a:pPr>
              <a:defRPr/>
            </a:pPr>
            <a:fld id="{A27627CB-8457-40FA-8C98-343001F0A2AE}" type="slidenum">
              <a:rPr lang="zh-CN" alt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buFont typeface="Arial" panose="020B0604020202020204" pitchFamily="34" charset="0"/>
              <a:buNone/>
              <a:defRPr sz="1400">
                <a:latin typeface="Arial" panose="020B0604020202020204" pitchFamily="34" charset="0"/>
              </a:defRPr>
            </a:lvl1pPr>
          </a:lstStyle>
          <a:p>
            <a:pPr>
              <a:defRPr/>
            </a:pPr>
            <a:fld id="{7D357102-16B2-4FC8-ADFD-9A1709466C69}" type="datetime1">
              <a:rPr lang="zh-CN" altLang="en-US">
                <a:solidFill>
                  <a:srgbClr val="000000"/>
                </a:solidFill>
              </a:rPr>
              <a:pPr>
                <a:defRPr/>
              </a:pPr>
              <a:t>2017/1/10</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a:buFont typeface="Arial" panose="020B0604020202020204" pitchFamily="34" charset="0"/>
              <a:buNone/>
              <a:defRPr sz="1400">
                <a:latin typeface="Arial" panose="020B0604020202020204"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buFont typeface="Arial" panose="020B0604020202020204" pitchFamily="34" charset="0"/>
              <a:buNone/>
              <a:defRPr sz="1400">
                <a:latin typeface="Arial" panose="020B0604020202020204" pitchFamily="34" charset="0"/>
              </a:defRPr>
            </a:lvl1pPr>
          </a:lstStyle>
          <a:p>
            <a:pPr>
              <a:defRPr/>
            </a:pPr>
            <a:fld id="{A27627CB-8457-40FA-8C98-343001F0A2AE}" type="slidenum">
              <a:rPr lang="zh-CN" alt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7.pn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5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alphaModFix amt="62000"/>
            <a:lum/>
          </a:blip>
          <a:srcRect/>
          <a:stretch>
            <a:fillRect l="-3000" r="-3000"/>
          </a:stretch>
        </a:blipFill>
        <a:effectLst/>
      </p:bgPr>
    </p:bg>
    <p:spTree>
      <p:nvGrpSpPr>
        <p:cNvPr id="1" name=""/>
        <p:cNvGrpSpPr/>
        <p:nvPr/>
      </p:nvGrpSpPr>
      <p:grpSpPr>
        <a:xfrm>
          <a:off x="0" y="0"/>
          <a:ext cx="0" cy="0"/>
          <a:chOff x="0" y="0"/>
          <a:chExt cx="0" cy="0"/>
        </a:xfrm>
      </p:grpSpPr>
      <p:sp>
        <p:nvSpPr>
          <p:cNvPr id="37" name="标题 4"/>
          <p:cNvSpPr txBox="1"/>
          <p:nvPr/>
        </p:nvSpPr>
        <p:spPr bwMode="gray">
          <a:xfrm>
            <a:off x="-15767" y="730251"/>
            <a:ext cx="9071638" cy="1987898"/>
          </a:xfrm>
          <a:prstGeom prst="rect">
            <a:avLst/>
          </a:prstGeom>
          <a:noFill/>
          <a:ln w="9525">
            <a:noFill/>
            <a:miter lim="800000"/>
          </a:ln>
        </p:spPr>
        <p:txBody>
          <a:bodyPr anchor="ctr"/>
          <a:lstStyle/>
          <a:p>
            <a:pPr algn="ctr">
              <a:lnSpc>
                <a:spcPct val="150000"/>
              </a:lnSpc>
              <a:buFontTx/>
              <a:buNone/>
              <a:defRPr/>
            </a:pPr>
            <a:r>
              <a:rPr lang="en-US" altLang="zh-CN" sz="4000" b="1" kern="0" dirty="0">
                <a:latin typeface="隶书" pitchFamily="49" charset="-122"/>
                <a:ea typeface="隶书" pitchFamily="49" charset="-122"/>
                <a:cs typeface="+mj-cs"/>
              </a:rPr>
              <a:t>  </a:t>
            </a:r>
            <a:r>
              <a:rPr lang="zh-CN" altLang="en-US" sz="5400" b="1" kern="0" dirty="0" smtClean="0">
                <a:latin typeface="隶书" panose="02010509060101010101" pitchFamily="49" charset="-122"/>
                <a:ea typeface="隶书" panose="02010509060101010101" pitchFamily="49" charset="-122"/>
                <a:cs typeface="+mj-cs"/>
              </a:rPr>
              <a:t>北大古籍分馆建设剪影</a:t>
            </a:r>
          </a:p>
        </p:txBody>
      </p:sp>
      <p:pic>
        <p:nvPicPr>
          <p:cNvPr id="21508" name="Picture 4" descr="logo-black"/>
          <p:cNvPicPr>
            <a:picLocks noChangeAspect="1" noChangeArrowheads="1"/>
          </p:cNvPicPr>
          <p:nvPr/>
        </p:nvPicPr>
        <p:blipFill>
          <a:blip r:embed="rId6" cstate="print">
            <a:biLevel thresh="75000"/>
            <a:extLst>
              <a:ext uri="{BEBA8EAE-BF5A-486C-A8C5-ECC9F3942E4B}">
                <a14:imgProps xmlns:a14="http://schemas.microsoft.com/office/drawing/2010/main">
                  <a14:imgLayer r:embed="rId7">
                    <a14:imgEffect>
                      <a14:colorTemperature colorTemp="7200"/>
                    </a14:imgEffect>
                    <a14:imgEffect>
                      <a14:saturation sat="400000"/>
                    </a14:imgEffect>
                  </a14:imgLayer>
                </a14:imgProps>
              </a:ext>
            </a:extLst>
          </a:blip>
          <a:srcRect/>
          <a:stretch>
            <a:fillRect/>
          </a:stretch>
        </p:blipFill>
        <p:spPr bwMode="auto">
          <a:xfrm>
            <a:off x="123825" y="196850"/>
            <a:ext cx="2951163" cy="533400"/>
          </a:xfrm>
          <a:prstGeom prst="rect">
            <a:avLst/>
          </a:prstGeom>
          <a:noFill/>
          <a:ln w="9525">
            <a:noFill/>
            <a:miter lim="800000"/>
            <a:headEnd/>
            <a:tailEnd/>
          </a:ln>
        </p:spPr>
      </p:pic>
      <p:pic>
        <p:nvPicPr>
          <p:cNvPr id="6" name="A Dancing Teddy-韩国原声带.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204">
        <p:dissolve/>
      </p:transition>
    </mc:Choice>
    <mc:Fallback xmlns="">
      <p:transition spd="slow" advTm="5204">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5"/>
        <p14:stopEvt time="5204"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sp>
        <p:nvSpPr>
          <p:cNvPr id="25608" name="标题 4"/>
          <p:cNvSpPr>
            <a:spLocks noGrp="1"/>
          </p:cNvSpPr>
          <p:nvPr/>
        </p:nvSpPr>
        <p:spPr bwMode="auto">
          <a:xfrm>
            <a:off x="247650" y="842963"/>
            <a:ext cx="7772400" cy="635000"/>
          </a:xfrm>
          <a:prstGeom prst="rect">
            <a:avLst/>
          </a:prstGeom>
          <a:noFill/>
          <a:ln w="9525">
            <a:noFill/>
            <a:miter lim="800000"/>
          </a:ln>
        </p:spPr>
        <p:txBody>
          <a:bodyPr anchor="ctr"/>
          <a:lstStyle/>
          <a:p>
            <a:pPr>
              <a:buFontTx/>
              <a:buNone/>
            </a:pPr>
            <a:r>
              <a:rPr lang="zh-CN" altLang="en-US" sz="3200" b="1" dirty="0" smtClean="0">
                <a:solidFill>
                  <a:schemeClr val="bg1"/>
                </a:solidFill>
                <a:latin typeface="华文中宋" panose="02010600040101010101" pitchFamily="2" charset="-122"/>
                <a:ea typeface="华文中宋" panose="02010600040101010101" pitchFamily="2" charset="-122"/>
              </a:rPr>
              <a:t>古籍馆楼体</a:t>
            </a:r>
            <a:r>
              <a:rPr lang="zh-CN" altLang="en-US" sz="3200" b="1" dirty="0">
                <a:solidFill>
                  <a:schemeClr val="bg1"/>
                </a:solidFill>
                <a:latin typeface="华文中宋" panose="02010600040101010101" pitchFamily="2" charset="-122"/>
                <a:ea typeface="华文中宋" panose="02010600040101010101" pitchFamily="2" charset="-122"/>
              </a:rPr>
              <a:t>结构施工</a:t>
            </a:r>
          </a:p>
        </p:txBody>
      </p:sp>
      <p:pic>
        <p:nvPicPr>
          <p:cNvPr id="25609" name="Picture 4" descr="logo-black"/>
          <p:cNvPicPr>
            <a:picLocks noChangeAspect="1" noChangeArrowheads="1"/>
          </p:cNvPicPr>
          <p:nvPr/>
        </p:nvPicPr>
        <p:blipFill>
          <a:blip r:embed="rId3" cstate="print"/>
          <a:srcRect/>
          <a:stretch>
            <a:fillRect/>
          </a:stretch>
        </p:blipFill>
        <p:spPr bwMode="auto">
          <a:xfrm>
            <a:off x="6084888" y="173038"/>
            <a:ext cx="2951162" cy="533400"/>
          </a:xfrm>
          <a:prstGeom prst="rect">
            <a:avLst/>
          </a:prstGeom>
          <a:noFill/>
          <a:ln w="9525">
            <a:noFill/>
            <a:miter lim="800000"/>
            <a:headEnd/>
            <a:tailEnd/>
          </a:ln>
        </p:spPr>
      </p:pic>
      <p:pic>
        <p:nvPicPr>
          <p:cNvPr id="7" name="内容占位符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47650" y="912495"/>
            <a:ext cx="4076065" cy="3057525"/>
          </a:xfrm>
          <a:effectLst>
            <a:outerShdw blurRad="50800" dist="38100" dir="2700000" algn="tl" rotWithShape="0">
              <a:prstClr val="black">
                <a:alpha val="40000"/>
              </a:prstClr>
            </a:outerShdw>
          </a:effectLst>
        </p:spPr>
      </p:pic>
      <p:pic>
        <p:nvPicPr>
          <p:cNvPr id="2" name="内容占位符 6"/>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9177" y="1477963"/>
            <a:ext cx="2155710" cy="1616782"/>
          </a:xfrm>
          <a:prstGeom prst="rect">
            <a:avLst/>
          </a:prstGeom>
          <a:ln>
            <a:noFill/>
          </a:ln>
          <a:effectLst>
            <a:outerShdw blurRad="190500" algn="tl" rotWithShape="0">
              <a:srgbClr val="000000">
                <a:alpha val="70000"/>
              </a:srgbClr>
            </a:outerShdw>
          </a:effectLst>
        </p:spPr>
      </p:pic>
      <p:pic>
        <p:nvPicPr>
          <p:cNvPr id="3" name="内容占位符 6"/>
          <p:cNvPicPr>
            <a:picLocks noGrp="1"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9177" y="3264000"/>
            <a:ext cx="2250307" cy="1687643"/>
          </a:xfrm>
          <a:prstGeom prst="rect">
            <a:avLst/>
          </a:prstGeom>
          <a:ln>
            <a:noFill/>
          </a:ln>
          <a:effectLst>
            <a:outerShdw blurRad="190500" algn="tl" rotWithShape="0">
              <a:srgbClr val="000000">
                <a:alpha val="70000"/>
              </a:srgbClr>
            </a:outerShdw>
          </a:effectLst>
        </p:spPr>
      </p:pic>
      <p:pic>
        <p:nvPicPr>
          <p:cNvPr id="4" name="内容占位符 6"/>
          <p:cNvPicPr>
            <a:picLocks noGrp="1"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650" y="4070358"/>
            <a:ext cx="3281997" cy="2461498"/>
          </a:xfrm>
          <a:prstGeom prst="rect">
            <a:avLst/>
          </a:prstGeom>
          <a:ln>
            <a:noFill/>
          </a:ln>
          <a:effectLst>
            <a:outerShdw blurRad="190500" algn="tl" rotWithShape="0">
              <a:srgbClr val="000000">
                <a:alpha val="70000"/>
              </a:srgbClr>
            </a:outerShdw>
          </a:effectLst>
        </p:spPr>
      </p:pic>
      <p:pic>
        <p:nvPicPr>
          <p:cNvPr id="9" name="内容占位符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8032" y="1487290"/>
            <a:ext cx="2380593" cy="1607455"/>
          </a:xfrm>
          <a:prstGeom prst="rect">
            <a:avLst/>
          </a:prstGeom>
          <a:ln>
            <a:noFill/>
          </a:ln>
          <a:effectLst>
            <a:outerShdw blurRad="190500" algn="tl" rotWithShape="0">
              <a:srgbClr val="000000">
                <a:alpha val="70000"/>
              </a:srgbClr>
            </a:outerShdw>
          </a:effectLst>
        </p:spPr>
      </p:pic>
      <p:pic>
        <p:nvPicPr>
          <p:cNvPr id="10" name="图片 9" descr="奠基"/>
          <p:cNvPicPr>
            <a:picLocks noChangeAspect="1"/>
          </p:cNvPicPr>
          <p:nvPr/>
        </p:nvPicPr>
        <p:blipFill>
          <a:blip r:embed="rId9" cstate="print"/>
          <a:stretch>
            <a:fillRect/>
          </a:stretch>
        </p:blipFill>
        <p:spPr>
          <a:xfrm>
            <a:off x="6428032" y="3281125"/>
            <a:ext cx="2410835" cy="1607455"/>
          </a:xfrm>
          <a:prstGeom prst="rect">
            <a:avLst/>
          </a:prstGeom>
          <a:ln>
            <a:noFill/>
          </a:ln>
          <a:effectLst>
            <a:outerShdw blurRad="190500" algn="tl" rotWithShape="0">
              <a:srgbClr val="000000">
                <a:alpha val="70000"/>
              </a:srgbClr>
            </a:outerShdw>
          </a:effectLst>
        </p:spPr>
      </p:pic>
      <p:pic>
        <p:nvPicPr>
          <p:cNvPr id="11" name="图片 10" descr="奠基 (2)"/>
          <p:cNvPicPr>
            <a:picLocks noChangeAspect="1"/>
          </p:cNvPicPr>
          <p:nvPr/>
        </p:nvPicPr>
        <p:blipFill>
          <a:blip r:embed="rId10" cstate="print"/>
          <a:stretch>
            <a:fillRect/>
          </a:stretch>
        </p:blipFill>
        <p:spPr>
          <a:xfrm>
            <a:off x="147902" y="1589286"/>
            <a:ext cx="3381746" cy="2255148"/>
          </a:xfrm>
          <a:prstGeom prst="rect">
            <a:avLst/>
          </a:prstGeom>
          <a:ln>
            <a:noFill/>
          </a:ln>
          <a:effectLst>
            <a:outerShdw blurRad="190500" algn="tl" rotWithShape="0">
              <a:srgbClr val="000000">
                <a:alpha val="70000"/>
              </a:srgbClr>
            </a:outerShdw>
          </a:effectLst>
        </p:spPr>
      </p:pic>
      <p:pic>
        <p:nvPicPr>
          <p:cNvPr id="12" name="内容占位符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8274" y="5032390"/>
            <a:ext cx="2380593" cy="1785726"/>
          </a:xfrm>
          <a:prstGeom prst="rect">
            <a:avLst/>
          </a:prstGeom>
          <a:ln>
            <a:noFill/>
          </a:ln>
          <a:effectLst>
            <a:outerShdw blurRad="190500" algn="tl" rotWithShape="0">
              <a:srgbClr val="000000">
                <a:alpha val="70000"/>
              </a:srgbClr>
            </a:outerShdw>
          </a:effectLst>
        </p:spPr>
      </p:pic>
      <p:pic>
        <p:nvPicPr>
          <p:cNvPr id="13" name="内容占位符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3875623" y="5090220"/>
            <a:ext cx="2303861" cy="1727896"/>
          </a:xfrm>
          <a:prstGeom prst="rect">
            <a:avLst/>
          </a:prstGeom>
          <a:noFill/>
          <a:ln w="9525">
            <a:noFill/>
            <a:miter lim="800000"/>
          </a:ln>
          <a:effectLst>
            <a:outerShdw blurRad="190500" algn="tl" rotWithShape="0">
              <a:srgbClr val="000000">
                <a:alpha val="70000"/>
              </a:srgbClr>
            </a:outerShdw>
          </a:effectLst>
        </p:spPr>
      </p:pic>
      <p:sp>
        <p:nvSpPr>
          <p:cNvPr id="14" name="矩形 13"/>
          <p:cNvSpPr/>
          <p:nvPr/>
        </p:nvSpPr>
        <p:spPr>
          <a:xfrm>
            <a:off x="47284" y="748367"/>
            <a:ext cx="8610382" cy="830997"/>
          </a:xfrm>
          <a:prstGeom prst="rect">
            <a:avLst/>
          </a:prstGeom>
          <a:noFill/>
          <a:ln>
            <a:noFill/>
          </a:ln>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algn="ctr">
              <a:lnSpc>
                <a:spcPct val="150000"/>
              </a:lnSpc>
              <a:buFont typeface="Wingdings" pitchFamily="2" charset="2"/>
              <a:buChar char="u"/>
            </a:pPr>
            <a:r>
              <a:rPr lang="zh-CN" altLang="en-US" sz="3200" b="1" dirty="0" smtClean="0">
                <a:solidFill>
                  <a:schemeClr val="tx1"/>
                </a:solidFill>
                <a:latin typeface="华文楷体" panose="02010600040101010101" pitchFamily="2" charset="-122"/>
                <a:ea typeface="华文楷体" panose="02010600040101010101" pitchFamily="2" charset="-122"/>
              </a:rPr>
              <a:t> 历时近两年，古籍馆拔地而起</a:t>
            </a:r>
            <a:endParaRPr lang="zh-CN" altLang="en-US" sz="3200" b="1" dirty="0">
              <a:solidFill>
                <a:schemeClr val="tx1"/>
              </a:solidFill>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Tm="6000">
        <p:blinds dir="vert"/>
      </p:transition>
    </mc:Choice>
    <mc:Fallback>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pic>
        <p:nvPicPr>
          <p:cNvPr id="25609" name="Picture 4" descr="logo-black"/>
          <p:cNvPicPr>
            <a:picLocks noChangeAspect="1" noChangeArrowheads="1"/>
          </p:cNvPicPr>
          <p:nvPr/>
        </p:nvPicPr>
        <p:blipFill>
          <a:blip r:embed="rId3" cstate="print"/>
          <a:srcRect/>
          <a:stretch>
            <a:fillRect/>
          </a:stretch>
        </p:blipFill>
        <p:spPr bwMode="auto">
          <a:xfrm>
            <a:off x="6084888" y="173038"/>
            <a:ext cx="2951162" cy="533400"/>
          </a:xfrm>
          <a:prstGeom prst="rect">
            <a:avLst/>
          </a:prstGeom>
          <a:noFill/>
          <a:ln w="9525">
            <a:noFill/>
            <a:miter lim="800000"/>
            <a:headEnd/>
            <a:tailEnd/>
          </a:ln>
        </p:spPr>
      </p:pic>
      <p:pic>
        <p:nvPicPr>
          <p:cNvPr id="5" name="图片 4" descr="IMG_3158"/>
          <p:cNvPicPr>
            <a:picLocks noChangeAspect="1"/>
          </p:cNvPicPr>
          <p:nvPr/>
        </p:nvPicPr>
        <p:blipFill>
          <a:blip r:embed="rId4" cstate="print"/>
          <a:stretch>
            <a:fillRect/>
          </a:stretch>
        </p:blipFill>
        <p:spPr>
          <a:xfrm>
            <a:off x="350899" y="1469083"/>
            <a:ext cx="3594538" cy="2695514"/>
          </a:xfrm>
          <a:prstGeom prst="rect">
            <a:avLst/>
          </a:prstGeom>
          <a:ln>
            <a:noFill/>
          </a:ln>
          <a:effectLst>
            <a:outerShdw blurRad="190500" algn="tl" rotWithShape="0">
              <a:srgbClr val="000000">
                <a:alpha val="70000"/>
              </a:srgbClr>
            </a:outerShdw>
          </a:effectLst>
        </p:spPr>
      </p:pic>
      <p:pic>
        <p:nvPicPr>
          <p:cNvPr id="6" name="图片 5" descr="IMG_3163"/>
          <p:cNvPicPr>
            <a:picLocks noChangeAspect="1"/>
          </p:cNvPicPr>
          <p:nvPr/>
        </p:nvPicPr>
        <p:blipFill>
          <a:blip r:embed="rId5" cstate="print"/>
          <a:stretch>
            <a:fillRect/>
          </a:stretch>
        </p:blipFill>
        <p:spPr>
          <a:xfrm>
            <a:off x="350899" y="4164597"/>
            <a:ext cx="3594538" cy="2696033"/>
          </a:xfrm>
          <a:prstGeom prst="rect">
            <a:avLst/>
          </a:prstGeom>
          <a:ln>
            <a:noFill/>
          </a:ln>
          <a:effectLst>
            <a:outerShdw blurRad="190500" algn="tl" rotWithShape="0">
              <a:srgbClr val="000000">
                <a:alpha val="70000"/>
              </a:srgbClr>
            </a:outerShdw>
          </a:effectLst>
        </p:spPr>
      </p:pic>
      <p:pic>
        <p:nvPicPr>
          <p:cNvPr id="10" name="图片 9" descr="IMG_3173"/>
          <p:cNvPicPr>
            <a:picLocks noChangeAspect="1"/>
          </p:cNvPicPr>
          <p:nvPr/>
        </p:nvPicPr>
        <p:blipFill>
          <a:blip r:embed="rId6" cstate="print"/>
          <a:stretch>
            <a:fillRect/>
          </a:stretch>
        </p:blipFill>
        <p:spPr>
          <a:xfrm>
            <a:off x="4362894" y="1469082"/>
            <a:ext cx="4008601" cy="5344801"/>
          </a:xfrm>
          <a:prstGeom prst="rect">
            <a:avLst/>
          </a:prstGeom>
          <a:ln>
            <a:noFill/>
          </a:ln>
          <a:effectLst>
            <a:outerShdw blurRad="190500" algn="tl" rotWithShape="0">
              <a:srgbClr val="000000">
                <a:alpha val="70000"/>
              </a:srgbClr>
            </a:outerShdw>
          </a:effectLst>
        </p:spPr>
      </p:pic>
      <p:sp>
        <p:nvSpPr>
          <p:cNvPr id="9" name="矩形 8"/>
          <p:cNvSpPr/>
          <p:nvPr/>
        </p:nvSpPr>
        <p:spPr>
          <a:xfrm>
            <a:off x="47284" y="748367"/>
            <a:ext cx="8610382" cy="760657"/>
          </a:xfrm>
          <a:prstGeom prst="rect">
            <a:avLst/>
          </a:prstGeom>
          <a:noFill/>
          <a:ln>
            <a:noFill/>
          </a:ln>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algn="ctr">
              <a:lnSpc>
                <a:spcPct val="150000"/>
              </a:lnSpc>
              <a:buFont typeface="Wingdings" pitchFamily="2" charset="2"/>
              <a:buChar char="u"/>
            </a:pPr>
            <a:r>
              <a:rPr lang="en-US" altLang="zh-CN" sz="3200" b="1" dirty="0" smtClean="0">
                <a:solidFill>
                  <a:schemeClr val="tx1"/>
                </a:solidFill>
                <a:latin typeface="华文楷体" panose="02010600040101010101" pitchFamily="2" charset="-122"/>
                <a:ea typeface="华文楷体" panose="02010600040101010101" pitchFamily="2" charset="-122"/>
              </a:rPr>
              <a:t> </a:t>
            </a:r>
            <a:r>
              <a:rPr lang="zh-CN" altLang="en-US" sz="3200" b="1" dirty="0" smtClean="0">
                <a:solidFill>
                  <a:schemeClr val="tx1"/>
                </a:solidFill>
                <a:latin typeface="华文楷体" panose="02010600040101010101" pitchFamily="2" charset="-122"/>
                <a:ea typeface="华文楷体" panose="02010600040101010101" pitchFamily="2" charset="-122"/>
              </a:rPr>
              <a:t>古朴厚重的建筑外形</a:t>
            </a:r>
            <a:endParaRPr lang="zh-CN" altLang="en-US" sz="3200" b="1" dirty="0">
              <a:solidFill>
                <a:schemeClr val="tx1"/>
              </a:solidFill>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Tm="5000">
        <p:blinds dir="vert"/>
      </p:transition>
    </mc:Choice>
    <mc:Fallback>
      <p:transition spd="slow" advTm="5000">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pic>
        <p:nvPicPr>
          <p:cNvPr id="25609" name="Picture 4" descr="logo-black"/>
          <p:cNvPicPr>
            <a:picLocks noChangeAspect="1" noChangeArrowheads="1"/>
          </p:cNvPicPr>
          <p:nvPr/>
        </p:nvPicPr>
        <p:blipFill>
          <a:blip r:embed="rId3" cstate="print"/>
          <a:srcRect/>
          <a:stretch>
            <a:fillRect/>
          </a:stretch>
        </p:blipFill>
        <p:spPr bwMode="auto">
          <a:xfrm>
            <a:off x="6084888" y="173038"/>
            <a:ext cx="2951162" cy="533400"/>
          </a:xfrm>
          <a:prstGeom prst="rect">
            <a:avLst/>
          </a:prstGeom>
          <a:noFill/>
          <a:ln w="9525">
            <a:noFill/>
            <a:miter lim="800000"/>
            <a:headEnd/>
            <a:tailEnd/>
          </a:ln>
        </p:spPr>
      </p:pic>
      <p:pic>
        <p:nvPicPr>
          <p:cNvPr id="5" name="图片 4" descr="IMG_2912"/>
          <p:cNvPicPr>
            <a:picLocks noChangeAspect="1"/>
          </p:cNvPicPr>
          <p:nvPr/>
        </p:nvPicPr>
        <p:blipFill>
          <a:blip r:embed="rId4" cstate="print"/>
          <a:stretch>
            <a:fillRect/>
          </a:stretch>
        </p:blipFill>
        <p:spPr>
          <a:xfrm>
            <a:off x="362604" y="1589286"/>
            <a:ext cx="3877887" cy="5170516"/>
          </a:xfrm>
          <a:prstGeom prst="rect">
            <a:avLst/>
          </a:prstGeom>
          <a:ln>
            <a:noFill/>
          </a:ln>
          <a:effectLst>
            <a:outerShdw blurRad="292100" dist="139700" dir="2700000" algn="tl" rotWithShape="0">
              <a:srgbClr val="333333">
                <a:alpha val="65000"/>
              </a:srgbClr>
            </a:outerShdw>
          </a:effectLst>
        </p:spPr>
      </p:pic>
      <p:pic>
        <p:nvPicPr>
          <p:cNvPr id="6" name="图片 5" descr="IMG_3132"/>
          <p:cNvPicPr>
            <a:picLocks noChangeAspect="1"/>
          </p:cNvPicPr>
          <p:nvPr/>
        </p:nvPicPr>
        <p:blipFill>
          <a:blip r:embed="rId5" cstate="print"/>
          <a:stretch>
            <a:fillRect/>
          </a:stretch>
        </p:blipFill>
        <p:spPr>
          <a:xfrm>
            <a:off x="4881632" y="1589286"/>
            <a:ext cx="3873731" cy="5166360"/>
          </a:xfrm>
          <a:prstGeom prst="rect">
            <a:avLst/>
          </a:prstGeom>
          <a:ln>
            <a:noFill/>
          </a:ln>
          <a:effectLst>
            <a:outerShdw blurRad="292100" dist="139700" dir="2700000" algn="tl" rotWithShape="0">
              <a:srgbClr val="333333">
                <a:alpha val="65000"/>
              </a:srgbClr>
            </a:outerShdw>
          </a:effectLst>
        </p:spPr>
      </p:pic>
      <p:sp>
        <p:nvSpPr>
          <p:cNvPr id="10" name="矩形 9"/>
          <p:cNvSpPr/>
          <p:nvPr/>
        </p:nvSpPr>
        <p:spPr>
          <a:xfrm>
            <a:off x="425668" y="912178"/>
            <a:ext cx="8610382" cy="677108"/>
          </a:xfrm>
          <a:prstGeom prst="rect">
            <a:avLst/>
          </a:prstGeom>
          <a:noFill/>
          <a:ln>
            <a:noFill/>
          </a:ln>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algn="ctr">
              <a:lnSpc>
                <a:spcPct val="150000"/>
              </a:lnSpc>
              <a:buFont typeface="Wingdings" pitchFamily="2" charset="2"/>
              <a:buChar char="u"/>
            </a:pPr>
            <a:r>
              <a:rPr lang="en-US" altLang="zh-CN" sz="2800" b="1" dirty="0" smtClean="0">
                <a:solidFill>
                  <a:schemeClr val="tx1"/>
                </a:solidFill>
                <a:latin typeface="华文楷体" panose="02010600040101010101" pitchFamily="2" charset="-122"/>
                <a:ea typeface="华文楷体" panose="02010600040101010101" pitchFamily="2" charset="-122"/>
              </a:rPr>
              <a:t> </a:t>
            </a:r>
            <a:r>
              <a:rPr lang="zh-CN" altLang="en-US" sz="2800" b="1" dirty="0" smtClean="0">
                <a:solidFill>
                  <a:schemeClr val="tx1"/>
                </a:solidFill>
                <a:latin typeface="华文楷体" panose="02010600040101010101" pitchFamily="2" charset="-122"/>
                <a:ea typeface="华文楷体" panose="02010600040101010101" pitchFamily="2" charset="-122"/>
              </a:rPr>
              <a:t>阿拉伯风情的八角形装饰</a:t>
            </a:r>
          </a:p>
        </p:txBody>
      </p:sp>
    </p:spTree>
  </p:cSld>
  <p:clrMapOvr>
    <a:masterClrMapping/>
  </p:clrMapOvr>
  <mc:AlternateContent xmlns:mc="http://schemas.openxmlformats.org/markup-compatibility/2006" xmlns:p14="http://schemas.microsoft.com/office/powerpoint/2010/main">
    <mc:Choice Requires="p14">
      <p:transition spd="slow" p14:dur="1750" advTm="5000">
        <p:blinds dir="vert"/>
      </p:transition>
    </mc:Choice>
    <mc:Fallback xmlns="">
      <p:transition spd="slow" advTm="5000">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矩形 53"/>
          <p:cNvSpPr>
            <a:spLocks noChangeArrowheads="1"/>
          </p:cNvSpPr>
          <p:nvPr/>
        </p:nvSpPr>
        <p:spPr bwMode="auto">
          <a:xfrm>
            <a:off x="0" y="-5143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pic>
        <p:nvPicPr>
          <p:cNvPr id="25609" name="Picture 4" descr="logo-black"/>
          <p:cNvPicPr>
            <a:picLocks noChangeAspect="1" noChangeArrowheads="1"/>
          </p:cNvPicPr>
          <p:nvPr/>
        </p:nvPicPr>
        <p:blipFill>
          <a:blip r:embed="rId3" cstate="print"/>
          <a:srcRect/>
          <a:stretch>
            <a:fillRect/>
          </a:stretch>
        </p:blipFill>
        <p:spPr bwMode="auto">
          <a:xfrm>
            <a:off x="6084888" y="173038"/>
            <a:ext cx="2951162" cy="533400"/>
          </a:xfrm>
          <a:prstGeom prst="rect">
            <a:avLst/>
          </a:prstGeom>
          <a:noFill/>
          <a:ln w="9525">
            <a:noFill/>
            <a:miter lim="800000"/>
            <a:headEnd/>
            <a:tailEnd/>
          </a:ln>
        </p:spPr>
      </p:pic>
      <p:pic>
        <p:nvPicPr>
          <p:cNvPr id="2" name="图片 1" descr="IMG_3134"/>
          <p:cNvPicPr>
            <a:picLocks noChangeAspect="1"/>
          </p:cNvPicPr>
          <p:nvPr/>
        </p:nvPicPr>
        <p:blipFill>
          <a:blip r:embed="rId4" cstate="print"/>
          <a:stretch>
            <a:fillRect/>
          </a:stretch>
        </p:blipFill>
        <p:spPr>
          <a:xfrm>
            <a:off x="425660" y="1578589"/>
            <a:ext cx="3861262" cy="5149735"/>
          </a:xfrm>
          <a:prstGeom prst="rect">
            <a:avLst/>
          </a:prstGeom>
          <a:ln>
            <a:noFill/>
          </a:ln>
          <a:effectLst>
            <a:outerShdw blurRad="292100" dist="139700" dir="2700000" algn="tl" rotWithShape="0">
              <a:srgbClr val="333333">
                <a:alpha val="65000"/>
              </a:srgbClr>
            </a:outerShdw>
          </a:effectLst>
        </p:spPr>
      </p:pic>
      <p:pic>
        <p:nvPicPr>
          <p:cNvPr id="3" name="图片 2" descr="IMG_3133"/>
          <p:cNvPicPr>
            <a:picLocks noChangeAspect="1"/>
          </p:cNvPicPr>
          <p:nvPr/>
        </p:nvPicPr>
        <p:blipFill>
          <a:blip r:embed="rId5" cstate="print"/>
          <a:stretch>
            <a:fillRect/>
          </a:stretch>
        </p:blipFill>
        <p:spPr>
          <a:xfrm>
            <a:off x="4970940" y="1625887"/>
            <a:ext cx="3852949" cy="5137265"/>
          </a:xfrm>
          <a:prstGeom prst="rect">
            <a:avLst/>
          </a:prstGeom>
          <a:ln>
            <a:noFill/>
          </a:ln>
          <a:effectLst>
            <a:outerShdw blurRad="292100" dist="139700" dir="2700000" algn="tl" rotWithShape="0">
              <a:srgbClr val="333333">
                <a:alpha val="65000"/>
              </a:srgbClr>
            </a:outerShdw>
          </a:effectLst>
        </p:spPr>
      </p:pic>
      <p:sp>
        <p:nvSpPr>
          <p:cNvPr id="10" name="矩形 9"/>
          <p:cNvSpPr/>
          <p:nvPr/>
        </p:nvSpPr>
        <p:spPr>
          <a:xfrm>
            <a:off x="425668" y="912178"/>
            <a:ext cx="8610382" cy="677108"/>
          </a:xfrm>
          <a:prstGeom prst="rect">
            <a:avLst/>
          </a:prstGeom>
          <a:noFill/>
          <a:ln>
            <a:noFill/>
          </a:ln>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algn="ctr">
              <a:lnSpc>
                <a:spcPct val="150000"/>
              </a:lnSpc>
              <a:buFont typeface="Wingdings" pitchFamily="2" charset="2"/>
              <a:buChar char="u"/>
            </a:pPr>
            <a:r>
              <a:rPr lang="en-US" altLang="zh-CN" sz="2800" b="1" dirty="0" smtClean="0">
                <a:solidFill>
                  <a:schemeClr val="tx1"/>
                </a:solidFill>
                <a:latin typeface="华文楷体" panose="02010600040101010101" pitchFamily="2" charset="-122"/>
                <a:ea typeface="华文楷体" panose="02010600040101010101" pitchFamily="2" charset="-122"/>
              </a:rPr>
              <a:t> </a:t>
            </a:r>
            <a:r>
              <a:rPr lang="zh-CN" altLang="en-US" sz="2800" b="1" dirty="0" smtClean="0">
                <a:solidFill>
                  <a:schemeClr val="tx1"/>
                </a:solidFill>
                <a:latin typeface="华文楷体" panose="02010600040101010101" pitchFamily="2" charset="-122"/>
                <a:ea typeface="华文楷体" panose="02010600040101010101" pitchFamily="2" charset="-122"/>
              </a:rPr>
              <a:t>中西合璧的一层阅览室</a:t>
            </a:r>
          </a:p>
        </p:txBody>
      </p:sp>
    </p:spTree>
  </p:cSld>
  <p:clrMapOvr>
    <a:masterClrMapping/>
  </p:clrMapOvr>
  <mc:AlternateContent xmlns:mc="http://schemas.openxmlformats.org/markup-compatibility/2006" xmlns:p14="http://schemas.microsoft.com/office/powerpoint/2010/main">
    <mc:Choice Requires="p14">
      <p:transition spd="slow" p14:dur="1750" advTm="5000">
        <p:blinds dir="vert"/>
      </p:transition>
    </mc:Choice>
    <mc:Fallback xmlns="">
      <p:transition spd="slow" advTm="5000">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副标题 8"/>
          <p:cNvSpPr>
            <a:spLocks noGrp="1"/>
          </p:cNvSpPr>
          <p:nvPr>
            <p:ph type="subTitle" idx="1"/>
          </p:nvPr>
        </p:nvSpPr>
        <p:spPr>
          <a:xfrm>
            <a:off x="130174" y="912178"/>
            <a:ext cx="8667315" cy="664374"/>
          </a:xfrm>
        </p:spPr>
        <p:txBody>
          <a:bodyPr/>
          <a:lstStyle/>
          <a:p>
            <a:pPr lvl="0">
              <a:buFont typeface="Wingdings" pitchFamily="2" charset="2"/>
              <a:buChar char="u"/>
            </a:pPr>
            <a:r>
              <a:rPr lang="zh-CN" altLang="en-US" sz="2800" b="1" dirty="0" smtClean="0">
                <a:latin typeface="华文楷体" pitchFamily="2" charset="-122"/>
                <a:ea typeface="华文楷体" pitchFamily="2" charset="-122"/>
              </a:rPr>
              <a:t> 恒温恒湿</a:t>
            </a:r>
            <a:r>
              <a:rPr lang="zh-CN" altLang="en-US" sz="2800" b="1" dirty="0">
                <a:latin typeface="华文楷体" pitchFamily="2" charset="-122"/>
                <a:ea typeface="华文楷体" pitchFamily="2" charset="-122"/>
              </a:rPr>
              <a:t>的地下古籍</a:t>
            </a:r>
            <a:r>
              <a:rPr lang="zh-CN" altLang="en-US" sz="2800" b="1" dirty="0" smtClean="0">
                <a:latin typeface="华文楷体" pitchFamily="2" charset="-122"/>
                <a:ea typeface="华文楷体" pitchFamily="2" charset="-122"/>
              </a:rPr>
              <a:t>书库</a:t>
            </a:r>
            <a:endParaRPr lang="en-US" altLang="zh-CN" sz="2800" b="1" dirty="0" smtClean="0">
              <a:latin typeface="华文楷体" pitchFamily="2" charset="-122"/>
              <a:ea typeface="华文楷体" pitchFamily="2" charset="-122"/>
            </a:endParaRPr>
          </a:p>
          <a:p>
            <a:pPr lvl="0">
              <a:buFont typeface="Wingdings" pitchFamily="2" charset="2"/>
              <a:buChar char="u"/>
            </a:pPr>
            <a:r>
              <a:rPr lang="zh-CN" altLang="en-US" sz="2800" b="1" dirty="0" smtClean="0">
                <a:solidFill>
                  <a:srgbClr val="000000"/>
                </a:solidFill>
                <a:latin typeface="华文楷体" pitchFamily="2" charset="-122"/>
                <a:ea typeface="华文楷体" pitchFamily="2" charset="-122"/>
              </a:rPr>
              <a:t>高效能的空气净化设备</a:t>
            </a:r>
          </a:p>
          <a:p>
            <a:pPr>
              <a:buFont typeface="Wingdings" pitchFamily="2" charset="2"/>
              <a:buChar char="u"/>
            </a:pPr>
            <a:endParaRPr lang="zh-CN" altLang="en-US" sz="2800" b="1" dirty="0">
              <a:latin typeface="华文楷体" pitchFamily="2" charset="-122"/>
              <a:ea typeface="华文楷体" pitchFamily="2" charset="-122"/>
            </a:endParaRPr>
          </a:p>
        </p:txBody>
      </p:sp>
      <p:sp>
        <p:nvSpPr>
          <p:cNvPr id="25607"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pPr algn="ctr"/>
            <a:endParaRPr lang="zh-CN" altLang="en-US" dirty="0"/>
          </a:p>
        </p:txBody>
      </p:sp>
      <p:pic>
        <p:nvPicPr>
          <p:cNvPr id="25609" name="Picture 4" descr="logo-black"/>
          <p:cNvPicPr>
            <a:picLocks noChangeAspect="1" noChangeArrowheads="1"/>
          </p:cNvPicPr>
          <p:nvPr/>
        </p:nvPicPr>
        <p:blipFill>
          <a:blip r:embed="rId3" cstate="print"/>
          <a:srcRect/>
          <a:stretch>
            <a:fillRect/>
          </a:stretch>
        </p:blipFill>
        <p:spPr bwMode="auto">
          <a:xfrm>
            <a:off x="6084888" y="173038"/>
            <a:ext cx="2951162" cy="533400"/>
          </a:xfrm>
          <a:prstGeom prst="rect">
            <a:avLst/>
          </a:prstGeom>
          <a:noFill/>
          <a:ln w="9525">
            <a:noFill/>
            <a:miter lim="800000"/>
            <a:headEnd/>
            <a:tailEnd/>
          </a:ln>
        </p:spPr>
      </p:pic>
      <p:pic>
        <p:nvPicPr>
          <p:cNvPr id="11" name="图片 10" descr="IMG_2919"/>
          <p:cNvPicPr>
            <a:picLocks noChangeAspect="1"/>
          </p:cNvPicPr>
          <p:nvPr/>
        </p:nvPicPr>
        <p:blipFill>
          <a:blip r:embed="rId4" cstate="print"/>
          <a:stretch>
            <a:fillRect/>
          </a:stretch>
        </p:blipFill>
        <p:spPr>
          <a:xfrm>
            <a:off x="624659" y="2089468"/>
            <a:ext cx="3528753" cy="4700847"/>
          </a:xfrm>
          <a:prstGeom prst="rect">
            <a:avLst/>
          </a:prstGeom>
          <a:ln>
            <a:noFill/>
          </a:ln>
          <a:effectLst>
            <a:outerShdw blurRad="292100" dist="139700" dir="2700000" algn="tl" rotWithShape="0">
              <a:srgbClr val="333333">
                <a:alpha val="65000"/>
              </a:srgbClr>
            </a:outerShdw>
          </a:effectLst>
        </p:spPr>
      </p:pic>
      <p:pic>
        <p:nvPicPr>
          <p:cNvPr id="12" name="图片 11" descr="IMG_2922"/>
          <p:cNvPicPr>
            <a:picLocks noChangeAspect="1"/>
          </p:cNvPicPr>
          <p:nvPr/>
        </p:nvPicPr>
        <p:blipFill>
          <a:blip r:embed="rId5" cstate="print"/>
          <a:stretch>
            <a:fillRect/>
          </a:stretch>
        </p:blipFill>
        <p:spPr>
          <a:xfrm>
            <a:off x="4907927" y="2067243"/>
            <a:ext cx="3541222" cy="472578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750" advTm="4645">
        <p:blinds dir="vert"/>
      </p:transition>
    </mc:Choice>
    <mc:Fallback xmlns="">
      <p:transition spd="slow" advTm="4645">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副标题 8"/>
          <p:cNvSpPr>
            <a:spLocks noGrp="1"/>
          </p:cNvSpPr>
          <p:nvPr>
            <p:ph type="subTitle" idx="1"/>
          </p:nvPr>
        </p:nvSpPr>
        <p:spPr>
          <a:xfrm>
            <a:off x="1" y="2212857"/>
            <a:ext cx="3020894" cy="659765"/>
          </a:xfrm>
        </p:spPr>
        <p:txBody>
          <a:bodyPr/>
          <a:lstStyle/>
          <a:p>
            <a:pPr>
              <a:buFont typeface="Wingdings" pitchFamily="2" charset="2"/>
              <a:buChar char="u"/>
            </a:pPr>
            <a:r>
              <a:rPr lang="zh-CN" altLang="en-US" sz="2400" b="1" dirty="0" smtClean="0">
                <a:latin typeface="华文楷体" pitchFamily="2" charset="-122"/>
                <a:ea typeface="华文楷体" pitchFamily="2" charset="-122"/>
              </a:rPr>
              <a:t> 地下二层独立</a:t>
            </a:r>
            <a:r>
              <a:rPr lang="zh-CN" altLang="en-US" sz="2400" b="1" dirty="0">
                <a:latin typeface="华文楷体" pitchFamily="2" charset="-122"/>
                <a:ea typeface="华文楷体" pitchFamily="2" charset="-122"/>
              </a:rPr>
              <a:t>展厅</a:t>
            </a:r>
          </a:p>
          <a:p>
            <a:endParaRPr lang="zh-CN" altLang="en-US" sz="2400" dirty="0">
              <a:latin typeface="华文楷体" pitchFamily="2" charset="-122"/>
              <a:ea typeface="华文楷体" pitchFamily="2" charset="-122"/>
            </a:endParaRPr>
          </a:p>
        </p:txBody>
      </p:sp>
      <p:sp>
        <p:nvSpPr>
          <p:cNvPr id="25607"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pic>
        <p:nvPicPr>
          <p:cNvPr id="25609" name="Picture 4" descr="logo-black"/>
          <p:cNvPicPr>
            <a:picLocks noChangeAspect="1" noChangeArrowheads="1"/>
          </p:cNvPicPr>
          <p:nvPr/>
        </p:nvPicPr>
        <p:blipFill>
          <a:blip r:embed="rId3" cstate="print"/>
          <a:srcRect/>
          <a:stretch>
            <a:fillRect/>
          </a:stretch>
        </p:blipFill>
        <p:spPr bwMode="auto">
          <a:xfrm>
            <a:off x="6084888" y="173038"/>
            <a:ext cx="2951162" cy="533400"/>
          </a:xfrm>
          <a:prstGeom prst="rect">
            <a:avLst/>
          </a:prstGeom>
          <a:noFill/>
          <a:ln w="9525">
            <a:noFill/>
            <a:miter lim="800000"/>
            <a:headEnd/>
            <a:tailEnd/>
          </a:ln>
        </p:spPr>
      </p:pic>
      <p:pic>
        <p:nvPicPr>
          <p:cNvPr id="2" name="图片 1" descr="IMG_3136"/>
          <p:cNvPicPr>
            <a:picLocks noChangeAspect="1"/>
          </p:cNvPicPr>
          <p:nvPr/>
        </p:nvPicPr>
        <p:blipFill>
          <a:blip r:embed="rId4" cstate="print"/>
          <a:stretch>
            <a:fillRect/>
          </a:stretch>
        </p:blipFill>
        <p:spPr>
          <a:xfrm>
            <a:off x="220607" y="3030173"/>
            <a:ext cx="2800287" cy="3733231"/>
          </a:xfrm>
          <a:prstGeom prst="rect">
            <a:avLst/>
          </a:prstGeom>
          <a:ln>
            <a:noFill/>
          </a:ln>
          <a:effectLst>
            <a:outerShdw blurRad="190500" algn="tl" rotWithShape="0">
              <a:srgbClr val="000000">
                <a:alpha val="70000"/>
              </a:srgbClr>
            </a:outerShdw>
          </a:effectLst>
        </p:spPr>
      </p:pic>
      <p:pic>
        <p:nvPicPr>
          <p:cNvPr id="3" name="图片 2" descr="IMG_3145"/>
          <p:cNvPicPr>
            <a:picLocks noChangeAspect="1"/>
          </p:cNvPicPr>
          <p:nvPr/>
        </p:nvPicPr>
        <p:blipFill>
          <a:blip r:embed="rId5" cstate="print"/>
          <a:stretch>
            <a:fillRect/>
          </a:stretch>
        </p:blipFill>
        <p:spPr>
          <a:xfrm>
            <a:off x="3244318" y="2506710"/>
            <a:ext cx="2746570" cy="3662093"/>
          </a:xfrm>
          <a:prstGeom prst="rect">
            <a:avLst/>
          </a:prstGeom>
          <a:ln>
            <a:noFill/>
          </a:ln>
          <a:effectLst>
            <a:outerShdw blurRad="190500" algn="tl" rotWithShape="0">
              <a:srgbClr val="000000">
                <a:alpha val="70000"/>
              </a:srgbClr>
            </a:outerShdw>
          </a:effectLst>
        </p:spPr>
      </p:pic>
      <p:sp>
        <p:nvSpPr>
          <p:cNvPr id="4" name="副标题 8"/>
          <p:cNvSpPr>
            <a:spLocks noGrp="1"/>
          </p:cNvSpPr>
          <p:nvPr/>
        </p:nvSpPr>
        <p:spPr>
          <a:xfrm>
            <a:off x="3068192" y="1702676"/>
            <a:ext cx="3016696" cy="659765"/>
          </a:xfrm>
          <a:prstGeom prst="rect">
            <a:avLst/>
          </a:prstGeom>
          <a:noFill/>
          <a:ln w="9525">
            <a:noFill/>
            <a:miter lim="800000"/>
          </a:ln>
        </p:spPr>
        <p:txBody>
          <a:bodyPr vert="horz" wrap="square" lIns="91440" tIns="45720" rIns="91440" bIns="45720" numCol="1" anchor="t" anchorCtr="0" compatLnSpc="1"/>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eaLnBrk="0" fontAlgn="base" hangingPunct="0">
              <a:spcBef>
                <a:spcPct val="20000"/>
              </a:spcBef>
              <a:spcAft>
                <a:spcPct val="0"/>
              </a:spcAft>
              <a:buNone/>
              <a:defRPr sz="2000">
                <a:solidFill>
                  <a:schemeClr val="tx1"/>
                </a:solidFill>
                <a:latin typeface="+mn-lt"/>
                <a:ea typeface="+mn-ea"/>
              </a:defRPr>
            </a:lvl6pPr>
            <a:lvl7pPr marL="2743200" indent="0" algn="ctr" rtl="0" eaLnBrk="0" fontAlgn="base" hangingPunct="0">
              <a:spcBef>
                <a:spcPct val="20000"/>
              </a:spcBef>
              <a:spcAft>
                <a:spcPct val="0"/>
              </a:spcAft>
              <a:buNone/>
              <a:defRPr sz="2000">
                <a:solidFill>
                  <a:schemeClr val="tx1"/>
                </a:solidFill>
                <a:latin typeface="+mn-lt"/>
                <a:ea typeface="+mn-ea"/>
              </a:defRPr>
            </a:lvl7pPr>
            <a:lvl8pPr marL="3200400" indent="0" algn="ctr" rtl="0" eaLnBrk="0" fontAlgn="base" hangingPunct="0">
              <a:spcBef>
                <a:spcPct val="20000"/>
              </a:spcBef>
              <a:spcAft>
                <a:spcPct val="0"/>
              </a:spcAft>
              <a:buNone/>
              <a:defRPr sz="2000">
                <a:solidFill>
                  <a:schemeClr val="tx1"/>
                </a:solidFill>
                <a:latin typeface="+mn-lt"/>
                <a:ea typeface="+mn-ea"/>
              </a:defRPr>
            </a:lvl8pPr>
            <a:lvl9pPr marL="3657600" indent="0" algn="ctr" rtl="0" eaLnBrk="0" fontAlgn="base" hangingPunct="0">
              <a:spcBef>
                <a:spcPct val="20000"/>
              </a:spcBef>
              <a:spcAft>
                <a:spcPct val="0"/>
              </a:spcAft>
              <a:buNone/>
              <a:defRPr sz="2000">
                <a:solidFill>
                  <a:schemeClr val="tx1"/>
                </a:solidFill>
                <a:latin typeface="+mn-lt"/>
                <a:ea typeface="+mn-ea"/>
              </a:defRPr>
            </a:lvl9pPr>
          </a:lstStyle>
          <a:p>
            <a:pPr>
              <a:buFont typeface="Wingdings" pitchFamily="2" charset="2"/>
              <a:buChar char="u"/>
            </a:pPr>
            <a:r>
              <a:rPr lang="zh-CN" altLang="en-US" sz="2400" b="1" dirty="0" smtClean="0">
                <a:latin typeface="华文楷体" pitchFamily="2" charset="-122"/>
                <a:ea typeface="华文楷体" pitchFamily="2" charset="-122"/>
              </a:rPr>
              <a:t> 二层平台</a:t>
            </a:r>
            <a:endParaRPr lang="zh-CN" altLang="en-US" sz="2400" b="1" dirty="0">
              <a:latin typeface="华文楷体" pitchFamily="2" charset="-122"/>
              <a:ea typeface="华文楷体" pitchFamily="2" charset="-122"/>
            </a:endParaRPr>
          </a:p>
          <a:p>
            <a:pPr>
              <a:buFont typeface="Wingdings" pitchFamily="2" charset="2"/>
              <a:buChar char="u"/>
            </a:pPr>
            <a:endParaRPr lang="zh-CN" altLang="en-US" sz="2400" dirty="0">
              <a:latin typeface="华文楷体" pitchFamily="2" charset="-122"/>
              <a:ea typeface="华文楷体" pitchFamily="2" charset="-122"/>
            </a:endParaRPr>
          </a:p>
        </p:txBody>
      </p:sp>
      <p:pic>
        <p:nvPicPr>
          <p:cNvPr id="10" name="图片 9" descr="IMG_3149"/>
          <p:cNvPicPr>
            <a:picLocks noChangeAspect="1"/>
          </p:cNvPicPr>
          <p:nvPr/>
        </p:nvPicPr>
        <p:blipFill>
          <a:blip r:embed="rId6" cstate="print"/>
          <a:stretch>
            <a:fillRect/>
          </a:stretch>
        </p:blipFill>
        <p:spPr>
          <a:xfrm>
            <a:off x="6350838" y="1702676"/>
            <a:ext cx="2745864" cy="3661454"/>
          </a:xfrm>
          <a:prstGeom prst="rect">
            <a:avLst/>
          </a:prstGeom>
          <a:ln>
            <a:noFill/>
          </a:ln>
          <a:effectLst>
            <a:outerShdw blurRad="190500" algn="tl" rotWithShape="0">
              <a:srgbClr val="000000">
                <a:alpha val="70000"/>
              </a:srgbClr>
            </a:outerShdw>
          </a:effectLst>
        </p:spPr>
      </p:pic>
      <p:sp>
        <p:nvSpPr>
          <p:cNvPr id="11" name="副标题 8"/>
          <p:cNvSpPr>
            <a:spLocks noGrp="1"/>
          </p:cNvSpPr>
          <p:nvPr/>
        </p:nvSpPr>
        <p:spPr>
          <a:xfrm>
            <a:off x="6653048" y="912178"/>
            <a:ext cx="2490952" cy="659765"/>
          </a:xfrm>
          <a:prstGeom prst="rect">
            <a:avLst/>
          </a:prstGeom>
          <a:noFill/>
          <a:ln w="9525">
            <a:noFill/>
            <a:miter lim="800000"/>
          </a:ln>
        </p:spPr>
        <p:txBody>
          <a:bodyPr vert="horz" wrap="square" lIns="91440" tIns="45720" rIns="91440" bIns="45720" numCol="1" anchor="t" anchorCtr="0" compatLnSpc="1"/>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eaLnBrk="0" fontAlgn="base" hangingPunct="0">
              <a:spcBef>
                <a:spcPct val="20000"/>
              </a:spcBef>
              <a:spcAft>
                <a:spcPct val="0"/>
              </a:spcAft>
              <a:buNone/>
              <a:defRPr sz="2000">
                <a:solidFill>
                  <a:schemeClr val="tx1"/>
                </a:solidFill>
                <a:latin typeface="+mn-lt"/>
                <a:ea typeface="+mn-ea"/>
              </a:defRPr>
            </a:lvl6pPr>
            <a:lvl7pPr marL="2743200" indent="0" algn="ctr" rtl="0" eaLnBrk="0" fontAlgn="base" hangingPunct="0">
              <a:spcBef>
                <a:spcPct val="20000"/>
              </a:spcBef>
              <a:spcAft>
                <a:spcPct val="0"/>
              </a:spcAft>
              <a:buNone/>
              <a:defRPr sz="2000">
                <a:solidFill>
                  <a:schemeClr val="tx1"/>
                </a:solidFill>
                <a:latin typeface="+mn-lt"/>
                <a:ea typeface="+mn-ea"/>
              </a:defRPr>
            </a:lvl7pPr>
            <a:lvl8pPr marL="3200400" indent="0" algn="ctr" rtl="0" eaLnBrk="0" fontAlgn="base" hangingPunct="0">
              <a:spcBef>
                <a:spcPct val="20000"/>
              </a:spcBef>
              <a:spcAft>
                <a:spcPct val="0"/>
              </a:spcAft>
              <a:buNone/>
              <a:defRPr sz="2000">
                <a:solidFill>
                  <a:schemeClr val="tx1"/>
                </a:solidFill>
                <a:latin typeface="+mn-lt"/>
                <a:ea typeface="+mn-ea"/>
              </a:defRPr>
            </a:lvl8pPr>
            <a:lvl9pPr marL="3657600" indent="0" algn="ctr" rtl="0" eaLnBrk="0" fontAlgn="base" hangingPunct="0">
              <a:spcBef>
                <a:spcPct val="20000"/>
              </a:spcBef>
              <a:spcAft>
                <a:spcPct val="0"/>
              </a:spcAft>
              <a:buNone/>
              <a:defRPr sz="2000">
                <a:solidFill>
                  <a:schemeClr val="tx1"/>
                </a:solidFill>
                <a:latin typeface="+mn-lt"/>
                <a:ea typeface="+mn-ea"/>
              </a:defRPr>
            </a:lvl9pPr>
          </a:lstStyle>
          <a:p>
            <a:pPr>
              <a:buFont typeface="Wingdings" pitchFamily="2" charset="2"/>
              <a:buChar char="u"/>
            </a:pPr>
            <a:r>
              <a:rPr lang="zh-CN" altLang="en-US" sz="2400" b="1" dirty="0" smtClean="0">
                <a:latin typeface="华文楷体" pitchFamily="2" charset="-122"/>
                <a:ea typeface="华文楷体" pitchFamily="2" charset="-122"/>
              </a:rPr>
              <a:t> 三层办公区</a:t>
            </a:r>
            <a:endParaRPr lang="zh-CN" altLang="en-US" sz="2400" b="1" dirty="0">
              <a:latin typeface="华文楷体" pitchFamily="2" charset="-122"/>
              <a:ea typeface="华文楷体" pitchFamily="2" charset="-122"/>
            </a:endParaRPr>
          </a:p>
          <a:p>
            <a:endParaRPr lang="zh-CN" altLang="en-US" sz="2400" dirty="0">
              <a:latin typeface="华文楷体" pitchFamily="2" charset="-122"/>
              <a:ea typeface="华文楷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Tm="5000">
        <p:blinds dir="vert"/>
      </p:transition>
    </mc:Choice>
    <mc:Fallback>
      <p:transition spd="slow" advTm="5000">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pic>
        <p:nvPicPr>
          <p:cNvPr id="25609" name="Picture 4" descr="logo-black"/>
          <p:cNvPicPr>
            <a:picLocks noChangeAspect="1" noChangeArrowheads="1"/>
          </p:cNvPicPr>
          <p:nvPr/>
        </p:nvPicPr>
        <p:blipFill>
          <a:blip r:embed="rId3" cstate="print"/>
          <a:srcRect/>
          <a:stretch>
            <a:fillRect/>
          </a:stretch>
        </p:blipFill>
        <p:spPr bwMode="auto">
          <a:xfrm>
            <a:off x="6084888" y="173038"/>
            <a:ext cx="2951162" cy="533400"/>
          </a:xfrm>
          <a:prstGeom prst="rect">
            <a:avLst/>
          </a:prstGeom>
          <a:noFill/>
          <a:ln w="9525">
            <a:noFill/>
            <a:miter lim="800000"/>
            <a:headEnd/>
            <a:tailEnd/>
          </a:ln>
        </p:spPr>
      </p:pic>
      <p:pic>
        <p:nvPicPr>
          <p:cNvPr id="6" name="Picture 2" descr="C:\Users\Staff\Desktop\密集书架图片\wxid_7gs6u8h48vjk22_1458096011836_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25" y="1782207"/>
            <a:ext cx="4298514" cy="32238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descr="C:\Users\Staff\Desktop\密集书架图片\P10009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7536" y="3110371"/>
            <a:ext cx="4298514" cy="32238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425668" y="912178"/>
            <a:ext cx="8610382" cy="738664"/>
          </a:xfrm>
          <a:prstGeom prst="rect">
            <a:avLst/>
          </a:prstGeom>
          <a:noFill/>
          <a:ln>
            <a:noFill/>
          </a:ln>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algn="ctr">
              <a:lnSpc>
                <a:spcPct val="150000"/>
              </a:lnSpc>
              <a:buFont typeface="Wingdings" pitchFamily="2" charset="2"/>
              <a:buChar char="u"/>
            </a:pPr>
            <a:r>
              <a:rPr lang="zh-CN" altLang="en-US" sz="2800" b="1" dirty="0" smtClean="0">
                <a:solidFill>
                  <a:schemeClr val="tx1"/>
                </a:solidFill>
                <a:latin typeface="华文楷体" panose="02010600040101010101" pitchFamily="2" charset="-122"/>
                <a:ea typeface="华文楷体" panose="02010600040101010101" pitchFamily="2" charset="-122"/>
              </a:rPr>
              <a:t> 智能樟木密集书库</a:t>
            </a:r>
            <a:r>
              <a:rPr lang="en-US" altLang="zh-CN" sz="2800" b="1" dirty="0" smtClean="0">
                <a:solidFill>
                  <a:schemeClr val="tx1"/>
                </a:solidFill>
                <a:latin typeface="华文楷体" panose="02010600040101010101" pitchFamily="2" charset="-122"/>
                <a:ea typeface="华文楷体" panose="02010600040101010101" pitchFamily="2" charset="-122"/>
              </a:rPr>
              <a:t>(</a:t>
            </a:r>
            <a:r>
              <a:rPr lang="zh-CN" altLang="en-US" sz="2800" b="1" dirty="0" smtClean="0">
                <a:solidFill>
                  <a:schemeClr val="tx1"/>
                </a:solidFill>
                <a:latin typeface="华文楷体" panose="02010600040101010101" pitchFamily="2" charset="-122"/>
                <a:ea typeface="华文楷体" panose="02010600040101010101" pitchFamily="2" charset="-122"/>
              </a:rPr>
              <a:t>示意图</a:t>
            </a:r>
            <a:r>
              <a:rPr lang="en-US" altLang="zh-CN" sz="2800" b="1" dirty="0" smtClean="0">
                <a:solidFill>
                  <a:schemeClr val="tx1"/>
                </a:solidFill>
                <a:latin typeface="华文楷体" panose="02010600040101010101" pitchFamily="2" charset="-122"/>
                <a:ea typeface="华文楷体" panose="02010600040101010101" pitchFamily="2" charset="-122"/>
              </a:rPr>
              <a:t>)</a:t>
            </a:r>
            <a:endParaRPr lang="zh-CN" altLang="en-US" sz="2800" b="1" dirty="0" smtClean="0">
              <a:solidFill>
                <a:schemeClr val="tx1"/>
              </a:solidFill>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750" advTm="4302">
        <p:blinds dir="vert"/>
      </p:transition>
    </mc:Choice>
    <mc:Fallback xmlns="">
      <p:transition spd="slow" advTm="4302">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pic>
        <p:nvPicPr>
          <p:cNvPr id="5" name="Picture 4" descr="logo-black"/>
          <p:cNvPicPr>
            <a:picLocks noChangeAspect="1" noChangeArrowheads="1"/>
          </p:cNvPicPr>
          <p:nvPr/>
        </p:nvPicPr>
        <p:blipFill>
          <a:blip r:embed="rId2" cstate="print"/>
          <a:srcRect/>
          <a:stretch>
            <a:fillRect/>
          </a:stretch>
        </p:blipFill>
        <p:spPr bwMode="auto">
          <a:xfrm>
            <a:off x="6084888" y="173038"/>
            <a:ext cx="2951162" cy="533400"/>
          </a:xfrm>
          <a:prstGeom prst="rect">
            <a:avLst/>
          </a:prstGeom>
          <a:noFill/>
          <a:ln w="9525">
            <a:noFill/>
            <a:miter lim="800000"/>
            <a:headEnd/>
            <a:tailEnd/>
          </a:ln>
        </p:spPr>
      </p:pic>
      <p:sp>
        <p:nvSpPr>
          <p:cNvPr id="6" name="矩形 5"/>
          <p:cNvSpPr/>
          <p:nvPr/>
        </p:nvSpPr>
        <p:spPr>
          <a:xfrm>
            <a:off x="425668" y="912178"/>
            <a:ext cx="8610382" cy="677108"/>
          </a:xfrm>
          <a:prstGeom prst="rect">
            <a:avLst/>
          </a:prstGeom>
          <a:noFill/>
          <a:ln>
            <a:noFill/>
          </a:ln>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algn="ctr">
              <a:lnSpc>
                <a:spcPct val="150000"/>
              </a:lnSpc>
              <a:buFont typeface="Wingdings" pitchFamily="2" charset="2"/>
              <a:buChar char="u"/>
            </a:pPr>
            <a:r>
              <a:rPr lang="zh-CN" altLang="en-US" sz="2800" b="1" dirty="0" smtClean="0">
                <a:solidFill>
                  <a:schemeClr val="tx1"/>
                </a:solidFill>
                <a:latin typeface="华文楷体" panose="02010600040101010101" pitchFamily="2" charset="-122"/>
                <a:ea typeface="华文楷体" panose="02010600040101010101" pitchFamily="2" charset="-122"/>
              </a:rPr>
              <a:t> 国家级古籍保护实验室、古籍修复室</a:t>
            </a:r>
            <a:r>
              <a:rPr lang="en-US" altLang="zh-CN" sz="2800" b="1" dirty="0" smtClean="0">
                <a:solidFill>
                  <a:schemeClr val="tx1"/>
                </a:solidFill>
                <a:latin typeface="华文楷体" panose="02010600040101010101" pitchFamily="2" charset="-122"/>
                <a:ea typeface="华文楷体" panose="02010600040101010101" pitchFamily="2" charset="-122"/>
              </a:rPr>
              <a:t>(</a:t>
            </a:r>
            <a:r>
              <a:rPr lang="zh-CN" altLang="en-US" sz="2800" b="1" dirty="0" smtClean="0">
                <a:solidFill>
                  <a:schemeClr val="tx1"/>
                </a:solidFill>
                <a:latin typeface="华文楷体" panose="02010600040101010101" pitchFamily="2" charset="-122"/>
                <a:ea typeface="华文楷体" panose="02010600040101010101" pitchFamily="2" charset="-122"/>
              </a:rPr>
              <a:t>示意图</a:t>
            </a:r>
            <a:r>
              <a:rPr lang="en-US" altLang="zh-CN" sz="2800" b="1" dirty="0" smtClean="0">
                <a:solidFill>
                  <a:schemeClr val="tx1"/>
                </a:solidFill>
                <a:latin typeface="华文楷体" panose="02010600040101010101" pitchFamily="2" charset="-122"/>
                <a:ea typeface="华文楷体" panose="02010600040101010101" pitchFamily="2" charset="-122"/>
              </a:rPr>
              <a:t>)</a:t>
            </a:r>
            <a:endParaRPr lang="zh-CN" altLang="en-US" sz="2800" b="1" dirty="0" smtClean="0">
              <a:solidFill>
                <a:schemeClr val="tx1"/>
              </a:solidFill>
              <a:latin typeface="华文楷体" panose="02010600040101010101" pitchFamily="2" charset="-122"/>
              <a:ea typeface="华文楷体" panose="02010600040101010101" pitchFamily="2" charset="-122"/>
            </a:endParaRPr>
          </a:p>
        </p:txBody>
      </p:sp>
      <p:pic>
        <p:nvPicPr>
          <p:cNvPr id="7" name="图片 6" descr="lab.jpg"/>
          <p:cNvPicPr>
            <a:picLocks noChangeAspect="1"/>
          </p:cNvPicPr>
          <p:nvPr/>
        </p:nvPicPr>
        <p:blipFill>
          <a:blip r:embed="rId3" cstate="print"/>
          <a:stretch>
            <a:fillRect/>
          </a:stretch>
        </p:blipFill>
        <p:spPr>
          <a:xfrm>
            <a:off x="323581" y="3421118"/>
            <a:ext cx="4011936" cy="3006480"/>
          </a:xfrm>
          <a:prstGeom prst="rect">
            <a:avLst/>
          </a:prstGeom>
          <a:ln>
            <a:noFill/>
          </a:ln>
          <a:effectLst>
            <a:softEdge rad="112500"/>
          </a:effectLst>
        </p:spPr>
      </p:pic>
      <p:pic>
        <p:nvPicPr>
          <p:cNvPr id="8" name="图片 7" descr="lab2.jpg"/>
          <p:cNvPicPr>
            <a:picLocks noChangeAspect="1"/>
          </p:cNvPicPr>
          <p:nvPr/>
        </p:nvPicPr>
        <p:blipFill>
          <a:blip r:embed="rId4" cstate="print">
            <a:lum/>
          </a:blip>
          <a:stretch>
            <a:fillRect/>
          </a:stretch>
        </p:blipFill>
        <p:spPr>
          <a:xfrm>
            <a:off x="4451917" y="1589286"/>
            <a:ext cx="4584133" cy="297769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750" advTm="5295">
        <p:circle/>
      </p:transition>
    </mc:Choice>
    <mc:Fallback xmlns="">
      <p:transition spd="slow" advTm="5295">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pic>
        <p:nvPicPr>
          <p:cNvPr id="25609" name="Picture 4" descr="logo-black"/>
          <p:cNvPicPr>
            <a:picLocks noChangeAspect="1" noChangeArrowheads="1"/>
          </p:cNvPicPr>
          <p:nvPr/>
        </p:nvPicPr>
        <p:blipFill>
          <a:blip r:embed="rId3" cstate="print"/>
          <a:srcRect/>
          <a:stretch>
            <a:fillRect/>
          </a:stretch>
        </p:blipFill>
        <p:spPr bwMode="auto">
          <a:xfrm>
            <a:off x="6084888" y="173038"/>
            <a:ext cx="2951162" cy="533400"/>
          </a:xfrm>
          <a:prstGeom prst="rect">
            <a:avLst/>
          </a:prstGeom>
          <a:noFill/>
          <a:ln w="9525">
            <a:noFill/>
            <a:miter lim="800000"/>
            <a:headEnd/>
            <a:tailEnd/>
          </a:ln>
        </p:spPr>
      </p:pic>
      <p:pic>
        <p:nvPicPr>
          <p:cNvPr id="1027" name="Picture 3" descr="C:\Users\Staff\Desktop\READING HALL - THE OTHER SIDE_副本.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2441" y="4398858"/>
            <a:ext cx="3152345" cy="23642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9" name="Picture 5" descr="C:\Users\Staff\Desktop\Entrance modification_副本.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5708" y="1769313"/>
            <a:ext cx="3175667" cy="23817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ctrTitle"/>
          </p:nvPr>
        </p:nvSpPr>
        <p:spPr>
          <a:xfrm>
            <a:off x="3970337" y="5281448"/>
            <a:ext cx="2114551" cy="1277876"/>
          </a:xfrm>
        </p:spPr>
        <p:txBody>
          <a:bodyPr/>
          <a:lstStyle/>
          <a:p>
            <a:r>
              <a:rPr lang="zh-CN" altLang="en-US" sz="2800" b="1" dirty="0" smtClean="0">
                <a:solidFill>
                  <a:schemeClr val="tx1"/>
                </a:solidFill>
                <a:latin typeface="华文楷体" pitchFamily="2" charset="-122"/>
                <a:ea typeface="华文楷体" pitchFamily="2" charset="-122"/>
              </a:rPr>
              <a:t>阅</a:t>
            </a:r>
            <a:r>
              <a:rPr lang="en-US" altLang="zh-CN" sz="2800" b="1" dirty="0" smtClean="0">
                <a:solidFill>
                  <a:schemeClr val="tx1"/>
                </a:solidFill>
                <a:latin typeface="华文楷体" pitchFamily="2" charset="-122"/>
                <a:ea typeface="华文楷体" pitchFamily="2" charset="-122"/>
              </a:rPr>
              <a:t/>
            </a:r>
            <a:br>
              <a:rPr lang="en-US" altLang="zh-CN" sz="2800" b="1" dirty="0" smtClean="0">
                <a:solidFill>
                  <a:schemeClr val="tx1"/>
                </a:solidFill>
                <a:latin typeface="华文楷体" pitchFamily="2" charset="-122"/>
                <a:ea typeface="华文楷体" pitchFamily="2" charset="-122"/>
              </a:rPr>
            </a:br>
            <a:r>
              <a:rPr lang="zh-CN" altLang="en-US" sz="2800" b="1" dirty="0" smtClean="0">
                <a:solidFill>
                  <a:schemeClr val="tx1"/>
                </a:solidFill>
                <a:latin typeface="华文楷体" pitchFamily="2" charset="-122"/>
                <a:ea typeface="华文楷体" pitchFamily="2" charset="-122"/>
              </a:rPr>
              <a:t>览</a:t>
            </a:r>
            <a:r>
              <a:rPr lang="en-US" altLang="zh-CN" sz="2800" b="1" dirty="0" smtClean="0">
                <a:solidFill>
                  <a:schemeClr val="tx1"/>
                </a:solidFill>
                <a:latin typeface="华文楷体" pitchFamily="2" charset="-122"/>
                <a:ea typeface="华文楷体" pitchFamily="2" charset="-122"/>
              </a:rPr>
              <a:t/>
            </a:r>
            <a:br>
              <a:rPr lang="en-US" altLang="zh-CN" sz="2800" b="1" dirty="0" smtClean="0">
                <a:solidFill>
                  <a:schemeClr val="tx1"/>
                </a:solidFill>
                <a:latin typeface="华文楷体" pitchFamily="2" charset="-122"/>
                <a:ea typeface="华文楷体" pitchFamily="2" charset="-122"/>
              </a:rPr>
            </a:br>
            <a:r>
              <a:rPr lang="zh-CN" altLang="en-US" sz="2800" b="1" dirty="0" smtClean="0">
                <a:solidFill>
                  <a:schemeClr val="tx1"/>
                </a:solidFill>
                <a:latin typeface="华文楷体" pitchFamily="2" charset="-122"/>
                <a:ea typeface="华文楷体" pitchFamily="2" charset="-122"/>
              </a:rPr>
              <a:t>室</a:t>
            </a:r>
            <a:endParaRPr lang="zh-CN" altLang="en-US" sz="2800" b="1" dirty="0">
              <a:solidFill>
                <a:schemeClr val="tx1"/>
              </a:solidFill>
              <a:latin typeface="华文楷体" pitchFamily="2" charset="-122"/>
              <a:ea typeface="华文楷体" pitchFamily="2" charset="-122"/>
            </a:endParaRPr>
          </a:p>
        </p:txBody>
      </p:sp>
      <p:sp>
        <p:nvSpPr>
          <p:cNvPr id="3" name="副标题 2"/>
          <p:cNvSpPr>
            <a:spLocks noGrp="1"/>
          </p:cNvSpPr>
          <p:nvPr>
            <p:ph type="subTitle" idx="1"/>
          </p:nvPr>
        </p:nvSpPr>
        <p:spPr>
          <a:xfrm>
            <a:off x="7725104" y="2490732"/>
            <a:ext cx="1594726" cy="1371819"/>
          </a:xfrm>
        </p:spPr>
        <p:txBody>
          <a:bodyPr/>
          <a:lstStyle/>
          <a:p>
            <a:r>
              <a:rPr lang="zh-CN" altLang="en-US" sz="2800" b="1" dirty="0" smtClean="0">
                <a:latin typeface="华文楷体" pitchFamily="2" charset="-122"/>
                <a:ea typeface="华文楷体" pitchFamily="2" charset="-122"/>
              </a:rPr>
              <a:t>门 </a:t>
            </a:r>
            <a:endParaRPr lang="en-US" altLang="zh-CN" sz="2800" b="1" dirty="0" smtClean="0">
              <a:latin typeface="华文楷体" pitchFamily="2" charset="-122"/>
              <a:ea typeface="华文楷体" pitchFamily="2" charset="-122"/>
            </a:endParaRPr>
          </a:p>
          <a:p>
            <a:r>
              <a:rPr lang="zh-CN" altLang="en-US" sz="2800" b="1" dirty="0" smtClean="0">
                <a:latin typeface="华文楷体" pitchFamily="2" charset="-122"/>
                <a:ea typeface="华文楷体" pitchFamily="2" charset="-122"/>
              </a:rPr>
              <a:t>厅</a:t>
            </a:r>
            <a:endParaRPr lang="zh-CN" altLang="en-US" sz="2800" b="1" dirty="0">
              <a:latin typeface="华文楷体" pitchFamily="2" charset="-122"/>
              <a:ea typeface="华文楷体" pitchFamily="2" charset="-122"/>
            </a:endParaRPr>
          </a:p>
        </p:txBody>
      </p:sp>
      <p:pic>
        <p:nvPicPr>
          <p:cNvPr id="1030" name="Picture 6" descr="C:\Users\Staff\Desktop\perspective shot-2_副本.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036" y="2642762"/>
            <a:ext cx="4148868" cy="311165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90845" y="2119542"/>
            <a:ext cx="1803749" cy="523220"/>
          </a:xfrm>
          <a:prstGeom prst="rect">
            <a:avLst/>
          </a:prstGeom>
          <a:noFill/>
        </p:spPr>
        <p:txBody>
          <a:bodyPr wrap="square" rtlCol="0">
            <a:spAutoFit/>
          </a:bodyPr>
          <a:lstStyle/>
          <a:p>
            <a:r>
              <a:rPr lang="zh-CN" altLang="en-US" sz="2800" b="1" dirty="0" smtClean="0">
                <a:latin typeface="华文楷体" pitchFamily="2" charset="-122"/>
                <a:ea typeface="华文楷体" pitchFamily="2" charset="-122"/>
              </a:rPr>
              <a:t>正 门</a:t>
            </a:r>
            <a:endParaRPr lang="zh-CN" altLang="en-US" sz="2800" b="1" dirty="0">
              <a:latin typeface="华文楷体" pitchFamily="2" charset="-122"/>
              <a:ea typeface="华文楷体" pitchFamily="2" charset="-122"/>
            </a:endParaRPr>
          </a:p>
        </p:txBody>
      </p:sp>
      <p:sp>
        <p:nvSpPr>
          <p:cNvPr id="14" name="副标题 8"/>
          <p:cNvSpPr txBox="1">
            <a:spLocks/>
          </p:cNvSpPr>
          <p:nvPr/>
        </p:nvSpPr>
        <p:spPr bwMode="auto">
          <a:xfrm>
            <a:off x="1890845" y="912178"/>
            <a:ext cx="5834259" cy="659765"/>
          </a:xfrm>
          <a:prstGeom prst="rect">
            <a:avLst/>
          </a:prstGeom>
          <a:noFill/>
          <a:ln w="9525">
            <a:noFill/>
            <a:miter lim="800000"/>
          </a:ln>
        </p:spPr>
        <p:txBody>
          <a:bodyPr vert="horz" wrap="square" lIns="91440" tIns="45720" rIns="91440" bIns="45720" numCol="1" anchor="t" anchorCtr="0" compatLnSpc="1"/>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32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n-cs"/>
              </a:rPr>
              <a:t>未来将更具期待！</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zh-CN" altLang="en-US" sz="3200" b="0" i="0" u="none" strike="noStrike" kern="0" cap="none" spc="0" normalizeH="0" baseline="0" noProof="0" dirty="0">
              <a:ln>
                <a:noFill/>
              </a:ln>
              <a:solidFill>
                <a:schemeClr val="tx1"/>
              </a:solidFill>
              <a:effectLst/>
              <a:uLnTx/>
              <a:uFillTx/>
              <a:latin typeface="华文楷体" pitchFamily="2" charset="-122"/>
              <a:ea typeface="华文楷体" pitchFamily="2" charset="-122"/>
              <a:cs typeface="+mn-cs"/>
            </a:endParaRPr>
          </a:p>
        </p:txBody>
      </p:sp>
    </p:spTree>
    <p:extLst>
      <p:ext uri="{BB962C8B-B14F-4D97-AF65-F5344CB8AC3E}">
        <p14:creationId xmlns:p14="http://schemas.microsoft.com/office/powerpoint/2010/main" val="4040439902"/>
      </p:ext>
    </p:extLst>
  </p:cSld>
  <p:clrMapOvr>
    <a:masterClrMapping/>
  </p:clrMapOvr>
  <mc:AlternateContent xmlns:mc="http://schemas.openxmlformats.org/markup-compatibility/2006">
    <mc:Choice xmlns:p14="http://schemas.microsoft.com/office/powerpoint/2010/main" Requires="p14">
      <p:transition spd="slow" p14:dur="1750" advTm="6000">
        <p:blinds dir="vert"/>
      </p:transition>
    </mc:Choice>
    <mc:Fallback>
      <p:transition spd="slow" advTm="6000">
        <p:blinds dir="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8674" name="Picture 4" descr="logo-black"/>
          <p:cNvPicPr>
            <a:picLocks noChangeAspect="1" noChangeArrowheads="1"/>
          </p:cNvPicPr>
          <p:nvPr/>
        </p:nvPicPr>
        <p:blipFill>
          <a:blip r:embed="rId4" cstate="print"/>
          <a:srcRect/>
          <a:stretch>
            <a:fillRect/>
          </a:stretch>
        </p:blipFill>
        <p:spPr bwMode="auto">
          <a:xfrm>
            <a:off x="123825" y="95250"/>
            <a:ext cx="2951163" cy="533400"/>
          </a:xfrm>
          <a:prstGeom prst="rect">
            <a:avLst/>
          </a:prstGeom>
          <a:noFill/>
          <a:ln w="9525">
            <a:noFill/>
            <a:miter lim="800000"/>
            <a:headEnd/>
            <a:tailEnd/>
          </a:ln>
        </p:spPr>
      </p:pic>
      <p:sp>
        <p:nvSpPr>
          <p:cNvPr id="4" name="矩形 3"/>
          <p:cNvSpPr/>
          <p:nvPr/>
        </p:nvSpPr>
        <p:spPr>
          <a:xfrm>
            <a:off x="472938" y="4850297"/>
            <a:ext cx="8103503" cy="1363249"/>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200000"/>
              </a:lnSpc>
              <a:defRPr/>
            </a:pPr>
            <a:r>
              <a:rPr lang="zh-CN" altLang="en-US" sz="2000" b="1" dirty="0">
                <a:solidFill>
                  <a:schemeClr val="tx1"/>
                </a:solidFill>
                <a:latin typeface="微软雅黑" panose="020B0503020204020204" pitchFamily="34" charset="-122"/>
                <a:ea typeface="微软雅黑" panose="020B0503020204020204" pitchFamily="34" charset="-122"/>
              </a:rPr>
              <a:t>书籍</a:t>
            </a:r>
            <a:r>
              <a:rPr lang="zh-CN" altLang="en-US" sz="2800" b="1" dirty="0">
                <a:solidFill>
                  <a:srgbClr val="FF0000"/>
                </a:solidFill>
                <a:latin typeface="微软雅黑" panose="020B0503020204020204" pitchFamily="34" charset="-122"/>
                <a:ea typeface="微软雅黑" panose="020B0503020204020204" pitchFamily="34" charset="-122"/>
              </a:rPr>
              <a:t>承载</a:t>
            </a:r>
            <a:r>
              <a:rPr lang="zh-CN" altLang="en-US" sz="2000" b="1" dirty="0">
                <a:solidFill>
                  <a:schemeClr val="tx1"/>
                </a:solidFill>
                <a:latin typeface="微软雅黑" panose="020B0503020204020204" pitchFamily="34" charset="-122"/>
                <a:ea typeface="微软雅黑" panose="020B0503020204020204" pitchFamily="34" charset="-122"/>
              </a:rPr>
              <a:t>梦想，阅读</a:t>
            </a:r>
            <a:r>
              <a:rPr lang="zh-CN" altLang="en-US" sz="2800" b="1" dirty="0">
                <a:solidFill>
                  <a:srgbClr val="FF0000"/>
                </a:solidFill>
                <a:latin typeface="微软雅黑" panose="020B0503020204020204" pitchFamily="34" charset="-122"/>
                <a:ea typeface="微软雅黑" panose="020B0503020204020204" pitchFamily="34" charset="-122"/>
              </a:rPr>
              <a:t>改变</a:t>
            </a:r>
            <a:r>
              <a:rPr lang="zh-CN" altLang="en-US" sz="2000" b="1" dirty="0" smtClean="0">
                <a:solidFill>
                  <a:schemeClr val="tx1"/>
                </a:solidFill>
                <a:latin typeface="微软雅黑" panose="020B0503020204020204" pitchFamily="34" charset="-122"/>
                <a:ea typeface="微软雅黑" panose="020B0503020204020204" pitchFamily="34" charset="-122"/>
              </a:rPr>
              <a:t>人生</a:t>
            </a:r>
            <a:endParaRPr lang="en-US" altLang="zh-CN" sz="2000" b="1" dirty="0" smtClean="0">
              <a:solidFill>
                <a:schemeClr val="tx1"/>
              </a:solidFill>
              <a:latin typeface="微软雅黑" panose="020B0503020204020204" pitchFamily="34" charset="-122"/>
              <a:ea typeface="微软雅黑" panose="020B0503020204020204" pitchFamily="34" charset="-122"/>
            </a:endParaRPr>
          </a:p>
          <a:p>
            <a:pPr algn="ctr">
              <a:lnSpc>
                <a:spcPct val="200000"/>
              </a:lnSpc>
              <a:defRPr/>
            </a:pPr>
            <a:r>
              <a:rPr lang="zh-CN" altLang="en-US" sz="2000" b="1" dirty="0">
                <a:solidFill>
                  <a:schemeClr val="tx1"/>
                </a:solidFill>
                <a:latin typeface="微软雅黑" panose="020B0503020204020204" pitchFamily="34" charset="-122"/>
                <a:ea typeface="微软雅黑" panose="020B0503020204020204" pitchFamily="34" charset="-122"/>
              </a:rPr>
              <a:t>我们</a:t>
            </a:r>
            <a:r>
              <a:rPr lang="zh-CN" altLang="en-US" sz="2000" b="1" dirty="0" smtClean="0">
                <a:solidFill>
                  <a:schemeClr val="tx1"/>
                </a:solidFill>
                <a:latin typeface="微软雅黑" panose="020B0503020204020204" pitchFamily="34" charset="-122"/>
                <a:ea typeface="微软雅黑" panose="020B0503020204020204" pitchFamily="34" charset="-122"/>
              </a:rPr>
              <a:t>一直</a:t>
            </a:r>
            <a:r>
              <a:rPr lang="zh-CN" altLang="en-US" sz="2000" b="1" dirty="0">
                <a:solidFill>
                  <a:schemeClr val="tx1"/>
                </a:solidFill>
                <a:latin typeface="微软雅黑" panose="020B0503020204020204" pitchFamily="34" charset="-122"/>
                <a:ea typeface="微软雅黑" panose="020B0503020204020204" pitchFamily="34" charset="-122"/>
              </a:rPr>
              <a:t>在</a:t>
            </a:r>
            <a:r>
              <a:rPr lang="zh-CN" altLang="en-US" sz="2000" b="1" dirty="0" smtClean="0">
                <a:solidFill>
                  <a:schemeClr val="tx1"/>
                </a:solidFill>
                <a:latin typeface="微软雅黑" panose="020B0503020204020204" pitchFamily="34" charset="-122"/>
                <a:ea typeface="微软雅黑" panose="020B0503020204020204" pitchFamily="34" charset="-122"/>
              </a:rPr>
              <a:t>建设</a:t>
            </a:r>
            <a:r>
              <a:rPr lang="zh-CN" altLang="en-US" sz="2000" b="1" dirty="0">
                <a:solidFill>
                  <a:schemeClr val="tx1"/>
                </a:solidFill>
                <a:latin typeface="微软雅黑" panose="020B0503020204020204" pitchFamily="34" charset="-122"/>
                <a:ea typeface="微软雅黑" panose="020B0503020204020204" pitchFamily="34" charset="-122"/>
              </a:rPr>
              <a:t>世界一流大学图书馆</a:t>
            </a:r>
            <a:r>
              <a:rPr lang="zh-CN" altLang="en-US" sz="2000" b="1" dirty="0" smtClean="0">
                <a:solidFill>
                  <a:schemeClr val="tx1"/>
                </a:solidFill>
                <a:latin typeface="微软雅黑" panose="020B0503020204020204" pitchFamily="34" charset="-122"/>
                <a:ea typeface="微软雅黑" panose="020B0503020204020204" pitchFamily="34" charset="-122"/>
              </a:rPr>
              <a:t>的路上奋进</a:t>
            </a:r>
            <a:r>
              <a:rPr lang="zh-CN" altLang="en-US" sz="2000" b="1" dirty="0">
                <a:solidFill>
                  <a:schemeClr val="tx1"/>
                </a:solidFill>
                <a:latin typeface="微软雅黑" panose="020B0503020204020204" pitchFamily="34" charset="-122"/>
                <a:ea typeface="微软雅黑" panose="020B0503020204020204" pitchFamily="34" charset="-122"/>
              </a:rPr>
              <a:t>，从未停歇</a:t>
            </a:r>
            <a:r>
              <a:rPr lang="zh-CN" altLang="en-US" sz="2000" b="1" dirty="0" smtClean="0">
                <a:solidFill>
                  <a:schemeClr val="tx1"/>
                </a:solidFill>
                <a:latin typeface="微软雅黑" panose="020B0503020204020204" pitchFamily="34" charset="-122"/>
                <a:ea typeface="微软雅黑" panose="020B0503020204020204" pitchFamily="34" charset="-122"/>
              </a:rPr>
              <a:t>。</a:t>
            </a:r>
            <a:endParaRPr lang="en-US" altLang="zh-CN" sz="2000" b="1" dirty="0" smtClean="0">
              <a:solidFill>
                <a:schemeClr val="tx1"/>
              </a:solidFill>
              <a:latin typeface="微软雅黑" panose="020B0503020204020204" pitchFamily="34" charset="-122"/>
              <a:ea typeface="微软雅黑" panose="020B0503020204020204" pitchFamily="34" charset="-122"/>
            </a:endParaRPr>
          </a:p>
        </p:txBody>
      </p:sp>
      <p:pic>
        <p:nvPicPr>
          <p:cNvPr id="2052" name="Picture 4" descr="C:\Users\Staff\Desktop\perspective shot-1_副本.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5" y="1148874"/>
            <a:ext cx="8653658" cy="37796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17152" y="6371206"/>
            <a:ext cx="1860331" cy="369332"/>
          </a:xfrm>
          <a:prstGeom prst="rect">
            <a:avLst/>
          </a:prstGeom>
          <a:noFill/>
        </p:spPr>
        <p:txBody>
          <a:bodyPr wrap="square" rtlCol="0">
            <a:spAutoFit/>
          </a:bodyPr>
          <a:lstStyle/>
          <a:p>
            <a:pPr algn="r"/>
            <a:r>
              <a:rPr lang="en-US" altLang="zh-CN" b="1" dirty="0" smtClean="0">
                <a:latin typeface="微软雅黑" pitchFamily="34" charset="-122"/>
                <a:ea typeface="微软雅黑" pitchFamily="34" charset="-122"/>
              </a:rPr>
              <a:t>2017</a:t>
            </a:r>
            <a:r>
              <a:rPr lang="zh-CN" altLang="en-US" b="1" dirty="0" smtClean="0">
                <a:latin typeface="微软雅黑" pitchFamily="34" charset="-122"/>
                <a:ea typeface="微软雅黑" pitchFamily="34" charset="-122"/>
              </a:rPr>
              <a:t>年</a:t>
            </a:r>
            <a:r>
              <a:rPr lang="en-US" altLang="zh-CN" b="1" dirty="0" smtClean="0">
                <a:latin typeface="微软雅黑" pitchFamily="34" charset="-122"/>
                <a:ea typeface="微软雅黑" pitchFamily="34" charset="-122"/>
              </a:rPr>
              <a:t>1</a:t>
            </a:r>
            <a:r>
              <a:rPr lang="zh-CN" altLang="en-US" b="1" dirty="0" smtClean="0">
                <a:latin typeface="微软雅黑" pitchFamily="34" charset="-122"/>
                <a:ea typeface="微软雅黑" pitchFamily="34" charset="-122"/>
              </a:rPr>
              <a:t>月</a:t>
            </a:r>
            <a:endParaRPr lang="zh-CN" altLang="en-US" b="1" dirty="0">
              <a:latin typeface="微软雅黑" pitchFamily="34" charset="-122"/>
              <a:ea typeface="微软雅黑"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Tm="7000">
        <p14:glitter pattern="hexagon"/>
      </p:transition>
    </mc:Choice>
    <mc:Fallback>
      <p:transition spd="slow"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solidFill>
                <a:srgbClr val="000000"/>
              </a:solidFill>
            </a:endParaRPr>
          </a:p>
        </p:txBody>
      </p:sp>
      <p:pic>
        <p:nvPicPr>
          <p:cNvPr id="9" name="Picture 4" descr="logo-black"/>
          <p:cNvPicPr>
            <a:picLocks noChangeAspect="1" noChangeArrowheads="1"/>
          </p:cNvPicPr>
          <p:nvPr/>
        </p:nvPicPr>
        <p:blipFill>
          <a:blip r:embed="rId2" cstate="print"/>
          <a:srcRect/>
          <a:stretch>
            <a:fillRect/>
          </a:stretch>
        </p:blipFill>
        <p:spPr bwMode="auto">
          <a:xfrm>
            <a:off x="6084888" y="173038"/>
            <a:ext cx="2951162" cy="533400"/>
          </a:xfrm>
          <a:prstGeom prst="rect">
            <a:avLst/>
          </a:prstGeom>
          <a:noFill/>
          <a:ln w="9525">
            <a:noFill/>
            <a:miter lim="800000"/>
            <a:headEnd/>
            <a:tailEnd/>
          </a:ln>
        </p:spPr>
      </p:pic>
      <p:pic>
        <p:nvPicPr>
          <p:cNvPr id="10" name="内容占位符 3"/>
          <p:cNvPicPr>
            <a:picLocks noGrp="1" noChangeAspect="1"/>
          </p:cNvPicPr>
          <p:nvPr>
            <p:ph idx="1"/>
          </p:nvPr>
        </p:nvPicPr>
        <p:blipFill>
          <a:blip r:embed="rId3" cstate="print"/>
          <a:stretch>
            <a:fillRect/>
          </a:stretch>
        </p:blipFill>
        <p:spPr>
          <a:xfrm>
            <a:off x="425668" y="1935476"/>
            <a:ext cx="8339960" cy="4675043"/>
          </a:xfrm>
          <a:prstGeom prst="rect">
            <a:avLst/>
          </a:prstGeom>
          <a:ln>
            <a:noFill/>
          </a:ln>
          <a:effectLst>
            <a:softEdge rad="112500"/>
          </a:effectLst>
        </p:spPr>
      </p:pic>
      <p:sp>
        <p:nvSpPr>
          <p:cNvPr id="11" name="矩形 10"/>
          <p:cNvSpPr/>
          <p:nvPr/>
        </p:nvSpPr>
        <p:spPr>
          <a:xfrm>
            <a:off x="111125" y="944557"/>
            <a:ext cx="9032875" cy="677108"/>
          </a:xfrm>
          <a:prstGeom prst="rect">
            <a:avLst/>
          </a:prstGeom>
          <a:noFill/>
          <a:ln>
            <a:noFill/>
          </a:ln>
          <a:effectLst/>
        </p:spPr>
        <p:style>
          <a:lnRef idx="0">
            <a:schemeClr val="accent1"/>
          </a:lnRef>
          <a:fillRef idx="3">
            <a:schemeClr val="accent1"/>
          </a:fillRef>
          <a:effectRef idx="3">
            <a:schemeClr val="accent1"/>
          </a:effectRef>
          <a:fontRef idx="minor">
            <a:schemeClr val="lt1"/>
          </a:fontRef>
        </p:style>
        <p:txBody>
          <a:bodyPr wrap="square">
            <a:spAutoFit/>
          </a:bodyPr>
          <a:lstStyle/>
          <a:p>
            <a:pPr algn="ctr">
              <a:lnSpc>
                <a:spcPct val="150000"/>
              </a:lnSpc>
              <a:buFont typeface="Wingdings" pitchFamily="2" charset="2"/>
              <a:buChar char="u"/>
            </a:pPr>
            <a:r>
              <a:rPr lang="zh-CN" altLang="en-US" sz="2800" b="1" dirty="0" smtClean="0">
                <a:solidFill>
                  <a:srgbClr val="000000"/>
                </a:solidFill>
                <a:latin typeface="华文楷体" panose="02010600040101010101" pitchFamily="2" charset="-122"/>
                <a:ea typeface="华文楷体" panose="02010600040101010101" pitchFamily="2" charset="-122"/>
              </a:rPr>
              <a:t> 古籍馆占</a:t>
            </a:r>
            <a:r>
              <a:rPr lang="zh-CN" altLang="en-US" sz="2800" b="1" dirty="0">
                <a:solidFill>
                  <a:srgbClr val="000000"/>
                </a:solidFill>
                <a:latin typeface="华文楷体" panose="02010600040101010101" pitchFamily="2" charset="-122"/>
                <a:ea typeface="华文楷体" panose="02010600040101010101" pitchFamily="2" charset="-122"/>
              </a:rPr>
              <a:t>地面积约</a:t>
            </a:r>
            <a:r>
              <a:rPr lang="en-US" altLang="zh-CN" sz="2800" b="1" dirty="0">
                <a:solidFill>
                  <a:srgbClr val="000000"/>
                </a:solidFill>
                <a:latin typeface="华文楷体" panose="02010600040101010101" pitchFamily="2" charset="-122"/>
                <a:ea typeface="华文楷体" panose="02010600040101010101" pitchFamily="2" charset="-122"/>
              </a:rPr>
              <a:t>7000</a:t>
            </a:r>
            <a:r>
              <a:rPr lang="zh-CN" altLang="zh-CN" sz="2800" b="1" dirty="0" smtClean="0">
                <a:solidFill>
                  <a:srgbClr val="000000"/>
                </a:solidFill>
                <a:latin typeface="华文楷体" panose="02010600040101010101" pitchFamily="2" charset="-122"/>
                <a:ea typeface="华文楷体" panose="02010600040101010101" pitchFamily="2" charset="-122"/>
              </a:rPr>
              <a:t>平方米</a:t>
            </a:r>
            <a:endParaRPr lang="zh-CN" altLang="en-US" sz="2800" b="1" dirty="0">
              <a:solidFill>
                <a:srgbClr val="000000"/>
              </a:solidFill>
              <a:latin typeface="华文楷体" panose="02010600040101010101" pitchFamily="2" charset="-122"/>
              <a:ea typeface="华文楷体" panose="02010600040101010101" pitchFamily="2" charset="-122"/>
            </a:endParaRPr>
          </a:p>
        </p:txBody>
      </p:sp>
      <p:sp>
        <p:nvSpPr>
          <p:cNvPr id="12" name="椭圆 11"/>
          <p:cNvSpPr/>
          <p:nvPr/>
        </p:nvSpPr>
        <p:spPr bwMode="auto">
          <a:xfrm>
            <a:off x="1261241" y="2175641"/>
            <a:ext cx="5454869" cy="3090042"/>
          </a:xfrm>
          <a:prstGeom prst="ellipse">
            <a:avLst/>
          </a:prstGeom>
          <a:no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a:buFontTx/>
              <a:buNone/>
            </a:pPr>
            <a:endParaRPr lang="zh-CN" altLang="en-US" smtClean="0">
              <a:solidFill>
                <a:srgbClr val="000000"/>
              </a:solidFill>
            </a:endParaRPr>
          </a:p>
        </p:txBody>
      </p:sp>
      <p:sp>
        <p:nvSpPr>
          <p:cNvPr id="13" name="椭圆 12"/>
          <p:cNvSpPr/>
          <p:nvPr/>
        </p:nvSpPr>
        <p:spPr bwMode="auto">
          <a:xfrm>
            <a:off x="1560786" y="2538248"/>
            <a:ext cx="4524102" cy="2538249"/>
          </a:xfrm>
          <a:prstGeom prst="ellipse">
            <a:avLst/>
          </a:prstGeom>
          <a:noFill/>
          <a:ln w="38100" cap="flat" cmpd="sng" algn="ctr">
            <a:solidFill>
              <a:srgbClr val="FF0000"/>
            </a:solidFill>
            <a:prstDash val="sysDot"/>
            <a:round/>
            <a:headEnd type="none" w="med" len="med"/>
            <a:tailEnd type="none" w="med" len="med"/>
          </a:ln>
        </p:spPr>
        <p:txBody>
          <a:bodyPr vert="horz" wrap="none" lIns="91440" tIns="45720" rIns="91440" bIns="45720" numCol="1" rtlCol="0" anchor="ctr" anchorCtr="0" compatLnSpc="1"/>
          <a:lstStyle/>
          <a:p>
            <a:pPr>
              <a:buFontTx/>
              <a:buNone/>
            </a:pPr>
            <a:endParaRPr lang="zh-CN" altLang="en-US" dirty="0" smtClean="0">
              <a:ln>
                <a:solidFill>
                  <a:srgbClr val="000000"/>
                </a:solidFill>
                <a:prstDash val="sysDot"/>
              </a:ln>
              <a:noFill/>
            </a:endParaRPr>
          </a:p>
        </p:txBody>
      </p:sp>
    </p:spTree>
  </p:cSld>
  <p:clrMapOvr>
    <a:masterClrMapping/>
  </p:clrMapOvr>
  <mc:AlternateContent xmlns:mc="http://schemas.openxmlformats.org/markup-compatibility/2006" xmlns:p14="http://schemas.microsoft.com/office/powerpoint/2010/main">
    <mc:Choice Requires="p14">
      <p:transition spd="slow" p14:dur="1750" advTm="4220">
        <p:circle/>
      </p:transition>
    </mc:Choice>
    <mc:Fallback xmlns="">
      <p:transition spd="slow" advTm="4220">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pic>
        <p:nvPicPr>
          <p:cNvPr id="5" name="Picture 4" descr="logo-black"/>
          <p:cNvPicPr>
            <a:picLocks noChangeAspect="1" noChangeArrowheads="1"/>
          </p:cNvPicPr>
          <p:nvPr/>
        </p:nvPicPr>
        <p:blipFill>
          <a:blip r:embed="rId2" cstate="print"/>
          <a:srcRect/>
          <a:stretch>
            <a:fillRect/>
          </a:stretch>
        </p:blipFill>
        <p:spPr bwMode="auto">
          <a:xfrm>
            <a:off x="6084888" y="173038"/>
            <a:ext cx="2951162" cy="533400"/>
          </a:xfrm>
          <a:prstGeom prst="rect">
            <a:avLst/>
          </a:prstGeom>
          <a:noFill/>
          <a:ln w="9525">
            <a:noFill/>
            <a:miter lim="800000"/>
            <a:headEnd/>
            <a:tailEnd/>
          </a:ln>
        </p:spPr>
      </p:pic>
      <p:pic>
        <p:nvPicPr>
          <p:cNvPr id="12" name="图片 11" descr="14-立面效果图"/>
          <p:cNvPicPr>
            <a:picLocks noChangeAspect="1"/>
          </p:cNvPicPr>
          <p:nvPr/>
        </p:nvPicPr>
        <p:blipFill>
          <a:blip r:embed="rId3" cstate="print"/>
          <a:stretch>
            <a:fillRect/>
          </a:stretch>
        </p:blipFill>
        <p:spPr>
          <a:xfrm>
            <a:off x="425668" y="1572872"/>
            <a:ext cx="8610382" cy="4764871"/>
          </a:xfrm>
          <a:prstGeom prst="rect">
            <a:avLst/>
          </a:prstGeom>
          <a:ln>
            <a:noFill/>
          </a:ln>
          <a:effectLst>
            <a:outerShdw blurRad="190500" algn="tl" rotWithShape="0">
              <a:srgbClr val="000000">
                <a:alpha val="70000"/>
              </a:srgbClr>
            </a:outerShdw>
          </a:effectLst>
        </p:spPr>
      </p:pic>
      <p:sp>
        <p:nvSpPr>
          <p:cNvPr id="13" name="矩形 12"/>
          <p:cNvSpPr/>
          <p:nvPr/>
        </p:nvSpPr>
        <p:spPr bwMode="auto">
          <a:xfrm>
            <a:off x="1229702" y="4374932"/>
            <a:ext cx="819807" cy="315310"/>
          </a:xfrm>
          <a:prstGeom prst="rect">
            <a:avLst/>
          </a:prstGeom>
          <a:no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000000"/>
                </a:solidFill>
                <a:effectLst/>
                <a:uLnTx/>
                <a:uFillTx/>
                <a:latin typeface="华文隶书" pitchFamily="2" charset="-122"/>
                <a:ea typeface="华文隶书" pitchFamily="2" charset="-122"/>
              </a:rPr>
              <a:t>俄文楼</a:t>
            </a:r>
          </a:p>
        </p:txBody>
      </p:sp>
      <p:sp>
        <p:nvSpPr>
          <p:cNvPr id="14" name="矩形 13"/>
          <p:cNvSpPr/>
          <p:nvPr/>
        </p:nvSpPr>
        <p:spPr bwMode="auto">
          <a:xfrm>
            <a:off x="6379779" y="4406464"/>
            <a:ext cx="819807" cy="315310"/>
          </a:xfrm>
          <a:prstGeom prst="rect">
            <a:avLst/>
          </a:prstGeom>
          <a:no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smtClean="0">
                <a:ln>
                  <a:noFill/>
                </a:ln>
                <a:solidFill>
                  <a:srgbClr val="000000"/>
                </a:solidFill>
                <a:effectLst/>
                <a:uLnTx/>
                <a:uFillTx/>
                <a:latin typeface="华文隶书" pitchFamily="2" charset="-122"/>
                <a:ea typeface="华文隶书" pitchFamily="2" charset="-122"/>
              </a:rPr>
              <a:t>一教</a:t>
            </a:r>
          </a:p>
        </p:txBody>
      </p:sp>
      <p:sp>
        <p:nvSpPr>
          <p:cNvPr id="15" name="矩形 14"/>
          <p:cNvSpPr/>
          <p:nvPr/>
        </p:nvSpPr>
        <p:spPr bwMode="auto">
          <a:xfrm>
            <a:off x="3373812" y="4374932"/>
            <a:ext cx="1103586" cy="346842"/>
          </a:xfrm>
          <a:prstGeom prst="rect">
            <a:avLst/>
          </a:prstGeom>
          <a:noFill/>
          <a:ln w="9525" cap="flat" cmpd="sng" algn="ctr">
            <a:no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zh-CN" altLang="en-US" sz="2800" b="1" i="0" u="none" strike="noStrike" cap="none" normalizeH="0" baseline="0" dirty="0" smtClean="0">
                <a:ln>
                  <a:noFill/>
                </a:ln>
                <a:effectLst/>
                <a:latin typeface="华文隶书" pitchFamily="2" charset="-122"/>
                <a:ea typeface="华文隶书" pitchFamily="2" charset="-122"/>
              </a:rPr>
              <a:t>古籍馆</a:t>
            </a:r>
          </a:p>
        </p:txBody>
      </p:sp>
      <p:pic>
        <p:nvPicPr>
          <p:cNvPr id="16" name="Picture 2"/>
          <p:cNvPicPr>
            <a:picLocks noChangeAspect="1" noChangeArrowheads="1"/>
          </p:cNvPicPr>
          <p:nvPr/>
        </p:nvPicPr>
        <p:blipFill>
          <a:blip r:embed="rId4" cstate="print"/>
          <a:srcRect/>
          <a:stretch>
            <a:fillRect/>
          </a:stretch>
        </p:blipFill>
        <p:spPr bwMode="auto">
          <a:xfrm>
            <a:off x="7199586" y="1954924"/>
            <a:ext cx="1789739" cy="1655216"/>
          </a:xfrm>
          <a:prstGeom prst="rect">
            <a:avLst/>
          </a:prstGeom>
          <a:noFill/>
          <a:ln w="9525">
            <a:noFill/>
            <a:miter lim="800000"/>
            <a:headEnd/>
            <a:tailEnd/>
          </a:ln>
        </p:spPr>
      </p:pic>
      <p:sp>
        <p:nvSpPr>
          <p:cNvPr id="17" name="矩形 16"/>
          <p:cNvSpPr/>
          <p:nvPr/>
        </p:nvSpPr>
        <p:spPr>
          <a:xfrm>
            <a:off x="111125" y="944557"/>
            <a:ext cx="9032875" cy="738664"/>
          </a:xfrm>
          <a:prstGeom prst="rect">
            <a:avLst/>
          </a:prstGeom>
          <a:noFill/>
          <a:ln>
            <a:noFill/>
          </a:ln>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 typeface="Wingdings" pitchFamily="2" charset="2"/>
              <a:buChar char="u"/>
              <a:tabLst/>
              <a:defRPr/>
            </a:pPr>
            <a:r>
              <a:rPr kumimoji="0" lang="zh-CN" altLang="en-US" sz="2800" b="1" i="0" u="none" strike="noStrike" kern="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 东、西毗邻一</a:t>
            </a:r>
            <a:r>
              <a:rPr kumimoji="0" lang="zh-CN" altLang="en-US" sz="2800" b="1"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rPr>
              <a:t>教与俄文</a:t>
            </a:r>
            <a:r>
              <a:rPr kumimoji="0" lang="zh-CN" altLang="en-US" sz="2800" b="1" i="0" u="none" strike="noStrike" kern="0" cap="none" spc="0" normalizeH="0" baseline="0" noProof="0" dirty="0" smtClean="0">
                <a:ln>
                  <a:noFill/>
                </a:ln>
                <a:solidFill>
                  <a:srgbClr val="000000"/>
                </a:solidFill>
                <a:effectLst/>
                <a:uLnTx/>
                <a:uFillTx/>
                <a:latin typeface="华文楷体" panose="02010600040101010101" pitchFamily="2" charset="-122"/>
                <a:ea typeface="华文楷体" panose="02010600040101010101" pitchFamily="2" charset="-122"/>
                <a:cs typeface="+mn-cs"/>
              </a:rPr>
              <a:t>楼</a:t>
            </a:r>
            <a:endParaRPr kumimoji="0" lang="zh-CN" altLang="en-US" sz="2800" b="1" i="0" u="none" strike="noStrike" kern="0" cap="none" spc="0" normalizeH="0" baseline="0" noProof="0" dirty="0">
              <a:ln>
                <a:noFill/>
              </a:ln>
              <a:solidFill>
                <a:srgbClr val="000000"/>
              </a:solidFill>
              <a:effectLst/>
              <a:uLnTx/>
              <a:uFillTx/>
              <a:latin typeface="华文楷体" panose="02010600040101010101" pitchFamily="2" charset="-122"/>
              <a:ea typeface="华文楷体" panose="0201060004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5000">
        <p:randomBar dir="vert"/>
      </p:transition>
    </mc:Choice>
    <mc:Fallback>
      <p:transition spd="slow" advTm="5000">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solidFill>
                <a:srgbClr val="000000"/>
              </a:solidFill>
            </a:endParaRPr>
          </a:p>
        </p:txBody>
      </p:sp>
      <p:pic>
        <p:nvPicPr>
          <p:cNvPr id="5" name="Picture 4" descr="logo-black"/>
          <p:cNvPicPr>
            <a:picLocks noChangeAspect="1" noChangeArrowheads="1"/>
          </p:cNvPicPr>
          <p:nvPr/>
        </p:nvPicPr>
        <p:blipFill>
          <a:blip r:embed="rId2" cstate="print"/>
          <a:srcRect/>
          <a:stretch>
            <a:fillRect/>
          </a:stretch>
        </p:blipFill>
        <p:spPr bwMode="auto">
          <a:xfrm>
            <a:off x="6084888" y="173038"/>
            <a:ext cx="2951162" cy="533400"/>
          </a:xfrm>
          <a:prstGeom prst="rect">
            <a:avLst/>
          </a:prstGeom>
          <a:noFill/>
          <a:ln w="9525">
            <a:noFill/>
            <a:miter lim="800000"/>
            <a:headEnd/>
            <a:tailEnd/>
          </a:ln>
        </p:spPr>
      </p:pic>
      <p:pic>
        <p:nvPicPr>
          <p:cNvPr id="6" name="图片 5"/>
          <p:cNvPicPr>
            <a:picLocks noChangeAspect="1"/>
          </p:cNvPicPr>
          <p:nvPr/>
        </p:nvPicPr>
        <p:blipFill>
          <a:blip r:embed="rId3" cstate="print"/>
          <a:stretch>
            <a:fillRect/>
          </a:stretch>
        </p:blipFill>
        <p:spPr>
          <a:xfrm>
            <a:off x="4884835" y="3365938"/>
            <a:ext cx="3530709" cy="2940621"/>
          </a:xfrm>
          <a:prstGeom prst="rect">
            <a:avLst/>
          </a:prstGeom>
          <a:ln>
            <a:noFill/>
          </a:ln>
          <a:effectLst>
            <a:outerShdw blurRad="292100" dist="139700" dir="2700000" algn="tl" rotWithShape="0">
              <a:srgbClr val="333333">
                <a:alpha val="65000"/>
              </a:srgbClr>
            </a:outerShdw>
          </a:effectLst>
        </p:spPr>
      </p:pic>
      <p:pic>
        <p:nvPicPr>
          <p:cNvPr id="7" name="Picture 4" descr="logo-black"/>
          <p:cNvPicPr>
            <a:picLocks noChangeAspect="1" noChangeArrowheads="1"/>
          </p:cNvPicPr>
          <p:nvPr/>
        </p:nvPicPr>
        <p:blipFill>
          <a:blip r:embed="rId2" cstate="print"/>
          <a:srcRect/>
          <a:stretch>
            <a:fillRect/>
          </a:stretch>
        </p:blipFill>
        <p:spPr bwMode="auto">
          <a:xfrm>
            <a:off x="6084888" y="173038"/>
            <a:ext cx="2951162" cy="533400"/>
          </a:xfrm>
          <a:prstGeom prst="rect">
            <a:avLst/>
          </a:prstGeom>
          <a:noFill/>
          <a:ln w="9525">
            <a:noFill/>
            <a:miter lim="800000"/>
            <a:headEnd/>
            <a:tailEnd/>
          </a:ln>
        </p:spPr>
      </p:pic>
      <p:pic>
        <p:nvPicPr>
          <p:cNvPr id="8" name="图片 7"/>
          <p:cNvPicPr>
            <a:picLocks noChangeAspect="1"/>
          </p:cNvPicPr>
          <p:nvPr/>
        </p:nvPicPr>
        <p:blipFill>
          <a:blip r:embed="rId4" cstate="print"/>
          <a:stretch>
            <a:fillRect/>
          </a:stretch>
        </p:blipFill>
        <p:spPr>
          <a:xfrm>
            <a:off x="4390028" y="1032641"/>
            <a:ext cx="4388123" cy="1466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矩形 8"/>
          <p:cNvSpPr/>
          <p:nvPr/>
        </p:nvSpPr>
        <p:spPr>
          <a:xfrm>
            <a:off x="236483" y="1072043"/>
            <a:ext cx="4153545" cy="6001643"/>
          </a:xfrm>
          <a:prstGeom prst="rect">
            <a:avLst/>
          </a:prstGeom>
        </p:spPr>
        <p:txBody>
          <a:bodyPr wrap="square">
            <a:spAutoFit/>
          </a:bodyPr>
          <a:lstStyle/>
          <a:p>
            <a:pPr>
              <a:lnSpc>
                <a:spcPct val="200000"/>
              </a:lnSpc>
              <a:buFont typeface="Wingdings" pitchFamily="2" charset="2"/>
              <a:buChar char="u"/>
            </a:pPr>
            <a:r>
              <a:rPr lang="zh-CN" altLang="en-US" sz="2400" b="1" dirty="0" smtClean="0">
                <a:solidFill>
                  <a:srgbClr val="000000"/>
                </a:solidFill>
                <a:latin typeface="楷体" panose="02010609060101010101" pitchFamily="49" charset="-122"/>
                <a:ea typeface="楷体" panose="02010609060101010101" pitchFamily="49" charset="-122"/>
              </a:rPr>
              <a:t> 建筑整体设计为六层</a:t>
            </a:r>
            <a:endParaRPr lang="en-US" altLang="zh-CN" sz="2400" b="1" dirty="0" smtClean="0">
              <a:solidFill>
                <a:srgbClr val="000000"/>
              </a:solidFill>
              <a:latin typeface="楷体" panose="02010609060101010101" pitchFamily="49" charset="-122"/>
              <a:ea typeface="楷体" panose="02010609060101010101" pitchFamily="49" charset="-122"/>
            </a:endParaRPr>
          </a:p>
          <a:p>
            <a:pPr>
              <a:lnSpc>
                <a:spcPct val="200000"/>
              </a:lnSpc>
              <a:buFont typeface="Wingdings" pitchFamily="2" charset="2"/>
              <a:buChar char="u"/>
            </a:pPr>
            <a:endParaRPr lang="en-US" altLang="zh-CN" sz="2400" b="1" dirty="0" smtClean="0">
              <a:solidFill>
                <a:srgbClr val="000000"/>
              </a:solidFill>
              <a:latin typeface="楷体" panose="02010609060101010101" pitchFamily="49" charset="-122"/>
              <a:ea typeface="楷体" panose="02010609060101010101" pitchFamily="49" charset="-122"/>
            </a:endParaRPr>
          </a:p>
          <a:p>
            <a:pPr>
              <a:lnSpc>
                <a:spcPct val="200000"/>
              </a:lnSpc>
              <a:buFont typeface="Wingdings" pitchFamily="2" charset="2"/>
              <a:buChar char="u"/>
            </a:pPr>
            <a:r>
              <a:rPr lang="zh-CN" altLang="en-US" sz="2400" b="1" dirty="0" smtClean="0">
                <a:solidFill>
                  <a:srgbClr val="000000"/>
                </a:solidFill>
                <a:latin typeface="楷体" panose="02010609060101010101" pitchFamily="49" charset="-122"/>
                <a:ea typeface="楷体" panose="02010609060101010101" pitchFamily="49" charset="-122"/>
              </a:rPr>
              <a:t> 地下二层、三层为古籍书库，共有古籍书库</a:t>
            </a:r>
            <a:r>
              <a:rPr lang="en-US" altLang="zh-CN" sz="2400" b="1" dirty="0" smtClean="0">
                <a:solidFill>
                  <a:srgbClr val="000000"/>
                </a:solidFill>
                <a:latin typeface="楷体" panose="02010609060101010101" pitchFamily="49" charset="-122"/>
                <a:ea typeface="楷体" panose="02010609060101010101" pitchFamily="49" charset="-122"/>
              </a:rPr>
              <a:t>12</a:t>
            </a:r>
            <a:r>
              <a:rPr lang="zh-CN" altLang="en-US" sz="2400" b="1" dirty="0" smtClean="0">
                <a:solidFill>
                  <a:srgbClr val="000000"/>
                </a:solidFill>
                <a:latin typeface="楷体" panose="02010609060101010101" pitchFamily="49" charset="-122"/>
                <a:ea typeface="楷体" panose="02010609060101010101" pitchFamily="49" charset="-122"/>
              </a:rPr>
              <a:t>个</a:t>
            </a:r>
            <a:endParaRPr lang="en-US" altLang="zh-CN" sz="2400" b="1" dirty="0" smtClean="0">
              <a:solidFill>
                <a:srgbClr val="000000"/>
              </a:solidFill>
              <a:latin typeface="楷体" panose="02010609060101010101" pitchFamily="49" charset="-122"/>
              <a:ea typeface="楷体" panose="02010609060101010101" pitchFamily="49" charset="-122"/>
            </a:endParaRPr>
          </a:p>
          <a:p>
            <a:pPr>
              <a:lnSpc>
                <a:spcPct val="200000"/>
              </a:lnSpc>
              <a:buFont typeface="Wingdings" pitchFamily="2" charset="2"/>
              <a:buChar char="u"/>
            </a:pPr>
            <a:endParaRPr lang="en-US" altLang="zh-CN" sz="2400" b="1" dirty="0" smtClean="0">
              <a:solidFill>
                <a:srgbClr val="000000"/>
              </a:solidFill>
              <a:latin typeface="楷体" panose="02010609060101010101" pitchFamily="49" charset="-122"/>
              <a:ea typeface="楷体" panose="02010609060101010101" pitchFamily="49" charset="-122"/>
            </a:endParaRPr>
          </a:p>
          <a:p>
            <a:pPr>
              <a:lnSpc>
                <a:spcPct val="200000"/>
              </a:lnSpc>
              <a:buFont typeface="Wingdings" pitchFamily="2" charset="2"/>
              <a:buChar char="u"/>
            </a:pPr>
            <a:r>
              <a:rPr lang="zh-CN" altLang="en-US" sz="2400" b="1" dirty="0" smtClean="0">
                <a:solidFill>
                  <a:srgbClr val="000000"/>
                </a:solidFill>
                <a:latin typeface="楷体" panose="02010609060101010101" pitchFamily="49" charset="-122"/>
                <a:ea typeface="楷体" panose="02010609060101010101" pitchFamily="49" charset="-122"/>
              </a:rPr>
              <a:t> 地上</a:t>
            </a:r>
            <a:r>
              <a:rPr lang="zh-CN" altLang="en-US" sz="2400" b="1" dirty="0">
                <a:solidFill>
                  <a:srgbClr val="000000"/>
                </a:solidFill>
                <a:latin typeface="楷体" panose="02010609060101010101" pitchFamily="49" charset="-122"/>
                <a:ea typeface="楷体" panose="02010609060101010101" pitchFamily="49" charset="-122"/>
              </a:rPr>
              <a:t>三层设有国家级的古籍保护实验室和古籍修复</a:t>
            </a:r>
            <a:r>
              <a:rPr lang="zh-CN" altLang="en-US" sz="2400" b="1" dirty="0" smtClean="0">
                <a:solidFill>
                  <a:srgbClr val="000000"/>
                </a:solidFill>
                <a:latin typeface="楷体" panose="02010609060101010101" pitchFamily="49" charset="-122"/>
                <a:ea typeface="楷体" panose="02010609060101010101" pitchFamily="49" charset="-122"/>
              </a:rPr>
              <a:t>室</a:t>
            </a:r>
            <a:endParaRPr lang="en-US" altLang="zh-CN" sz="2400" b="1" dirty="0" smtClean="0">
              <a:solidFill>
                <a:srgbClr val="000000"/>
              </a:solidFill>
              <a:latin typeface="楷体" panose="02010609060101010101" pitchFamily="49" charset="-122"/>
              <a:ea typeface="楷体" panose="02010609060101010101" pitchFamily="49" charset="-122"/>
            </a:endParaRPr>
          </a:p>
          <a:p>
            <a:pPr>
              <a:lnSpc>
                <a:spcPct val="200000"/>
              </a:lnSpc>
              <a:buFont typeface="Wingdings" pitchFamily="2" charset="2"/>
              <a:buChar char="u"/>
            </a:pPr>
            <a:endParaRPr lang="zh-CN" altLang="en-US" sz="2400" b="1" dirty="0">
              <a:solidFill>
                <a:srgbClr val="000000"/>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5000">
        <p:randomBar dir="vert"/>
      </p:transition>
    </mc:Choice>
    <mc:Fallback>
      <p:transition spd="slow" advTm="5000">
        <p:randomBar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矩形 34"/>
          <p:cNvSpPr>
            <a:spLocks noChangeArrowheads="1"/>
          </p:cNvSpPr>
          <p:nvPr/>
        </p:nvSpPr>
        <p:spPr bwMode="auto">
          <a:xfrm>
            <a:off x="0" y="0"/>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sp>
        <p:nvSpPr>
          <p:cNvPr id="22531" name="TextBox 7"/>
          <p:cNvSpPr>
            <a:spLocks noChangeArrowheads="1"/>
          </p:cNvSpPr>
          <p:nvPr/>
        </p:nvSpPr>
        <p:spPr bwMode="auto">
          <a:xfrm>
            <a:off x="8748713" y="6473825"/>
            <a:ext cx="395287" cy="276225"/>
          </a:xfrm>
          <a:prstGeom prst="rect">
            <a:avLst/>
          </a:prstGeom>
          <a:noFill/>
          <a:ln w="9525">
            <a:noFill/>
            <a:miter lim="800000"/>
          </a:ln>
        </p:spPr>
        <p:txBody>
          <a:bodyPr>
            <a:spAutoFit/>
          </a:bodyPr>
          <a:lstStyle/>
          <a:p>
            <a:pPr algn="r"/>
            <a:r>
              <a:rPr lang="zh-CN" altLang="zh-CN" sz="1200" b="1">
                <a:solidFill>
                  <a:srgbClr val="9BBB59"/>
                </a:solidFill>
                <a:latin typeface="微软雅黑" panose="020B0503020204020204" pitchFamily="34" charset="-122"/>
                <a:ea typeface="微软雅黑" panose="020B0503020204020204" pitchFamily="34" charset="-122"/>
                <a:sym typeface="微软雅黑" panose="020B0503020204020204" pitchFamily="34" charset="-122"/>
              </a:rPr>
              <a:t>*</a:t>
            </a:r>
          </a:p>
        </p:txBody>
      </p:sp>
      <p:sp>
        <p:nvSpPr>
          <p:cNvPr id="22532" name="Line 3"/>
          <p:cNvSpPr>
            <a:spLocks noChangeShapeType="1"/>
          </p:cNvSpPr>
          <p:nvPr/>
        </p:nvSpPr>
        <p:spPr bwMode="auto">
          <a:xfrm flipH="1">
            <a:off x="0" y="6400800"/>
            <a:ext cx="2819400" cy="228600"/>
          </a:xfrm>
          <a:prstGeom prst="line">
            <a:avLst/>
          </a:prstGeom>
          <a:noFill/>
          <a:ln w="9525">
            <a:solidFill>
              <a:srgbClr val="B2B2B2"/>
            </a:solidFill>
            <a:bevel/>
          </a:ln>
        </p:spPr>
        <p:txBody>
          <a:bodyPr/>
          <a:lstStyle/>
          <a:p>
            <a:endParaRPr lang="zh-CN" altLang="en-US"/>
          </a:p>
        </p:txBody>
      </p:sp>
      <p:sp>
        <p:nvSpPr>
          <p:cNvPr id="22533" name="Line 4"/>
          <p:cNvSpPr>
            <a:spLocks noChangeShapeType="1"/>
          </p:cNvSpPr>
          <p:nvPr/>
        </p:nvSpPr>
        <p:spPr bwMode="auto">
          <a:xfrm flipH="1">
            <a:off x="-110490" y="3681095"/>
            <a:ext cx="1271905" cy="2719705"/>
          </a:xfrm>
          <a:prstGeom prst="line">
            <a:avLst/>
          </a:prstGeom>
          <a:noFill/>
          <a:ln w="9525">
            <a:solidFill>
              <a:srgbClr val="B2B2B2"/>
            </a:solidFill>
            <a:bevel/>
          </a:ln>
        </p:spPr>
        <p:txBody>
          <a:bodyPr/>
          <a:lstStyle/>
          <a:p>
            <a:endParaRPr lang="zh-CN" altLang="en-US"/>
          </a:p>
        </p:txBody>
      </p:sp>
      <p:sp>
        <p:nvSpPr>
          <p:cNvPr id="22534" name="AutoShape 5"/>
          <p:cNvSpPr>
            <a:spLocks noChangeArrowheads="1"/>
          </p:cNvSpPr>
          <p:nvPr/>
        </p:nvSpPr>
        <p:spPr bwMode="auto">
          <a:xfrm>
            <a:off x="1750378" y="3755390"/>
            <a:ext cx="228600" cy="228600"/>
          </a:xfrm>
          <a:custGeom>
            <a:avLst/>
            <a:gdLst>
              <a:gd name="T0" fmla="*/ 135491975 w 21600"/>
              <a:gd name="T1" fmla="*/ 0 h 21600"/>
              <a:gd name="T2" fmla="*/ 39681485 w 21600"/>
              <a:gd name="T3" fmla="*/ 39681485 h 21600"/>
              <a:gd name="T4" fmla="*/ 0 w 21600"/>
              <a:gd name="T5" fmla="*/ 135491975 h 21600"/>
              <a:gd name="T6" fmla="*/ 39681485 w 21600"/>
              <a:gd name="T7" fmla="*/ 231302392 h 21600"/>
              <a:gd name="T8" fmla="*/ 135491975 w 21600"/>
              <a:gd name="T9" fmla="*/ 270983951 h 21600"/>
              <a:gd name="T10" fmla="*/ 231302392 w 21600"/>
              <a:gd name="T11" fmla="*/ 231302392 h 21600"/>
              <a:gd name="T12" fmla="*/ 270983951 w 21600"/>
              <a:gd name="T13" fmla="*/ 135491975 h 21600"/>
              <a:gd name="T14" fmla="*/ 231302392 w 21600"/>
              <a:gd name="T15" fmla="*/ 39681485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4EA7EA"/>
              </a:gs>
              <a:gs pos="100000">
                <a:srgbClr val="3879A7"/>
              </a:gs>
            </a:gsLst>
            <a:lin ang="5400000" scaled="1"/>
          </a:gradFill>
          <a:ln w="9525" cap="flat" cmpd="sng">
            <a:solidFill>
              <a:srgbClr val="4EA7EA"/>
            </a:solidFill>
            <a:bevel/>
          </a:ln>
        </p:spPr>
        <p:txBody>
          <a:bodyPr wrap="none" anchor="ctr"/>
          <a:lstStyle/>
          <a:p>
            <a:endParaRPr lang="zh-CN" altLang="en-US"/>
          </a:p>
        </p:txBody>
      </p:sp>
      <p:sp>
        <p:nvSpPr>
          <p:cNvPr id="22535" name="AutoShape 6"/>
          <p:cNvSpPr>
            <a:spLocks noChangeArrowheads="1"/>
          </p:cNvSpPr>
          <p:nvPr/>
        </p:nvSpPr>
        <p:spPr bwMode="auto">
          <a:xfrm>
            <a:off x="2500630" y="4339590"/>
            <a:ext cx="228600" cy="228600"/>
          </a:xfrm>
          <a:custGeom>
            <a:avLst/>
            <a:gdLst>
              <a:gd name="T0" fmla="*/ 135491975 w 21600"/>
              <a:gd name="T1" fmla="*/ 0 h 21600"/>
              <a:gd name="T2" fmla="*/ 39681485 w 21600"/>
              <a:gd name="T3" fmla="*/ 39681485 h 21600"/>
              <a:gd name="T4" fmla="*/ 0 w 21600"/>
              <a:gd name="T5" fmla="*/ 135491975 h 21600"/>
              <a:gd name="T6" fmla="*/ 39681485 w 21600"/>
              <a:gd name="T7" fmla="*/ 231302392 h 21600"/>
              <a:gd name="T8" fmla="*/ 135491975 w 21600"/>
              <a:gd name="T9" fmla="*/ 270983951 h 21600"/>
              <a:gd name="T10" fmla="*/ 231302392 w 21600"/>
              <a:gd name="T11" fmla="*/ 231302392 h 21600"/>
              <a:gd name="T12" fmla="*/ 270983951 w 21600"/>
              <a:gd name="T13" fmla="*/ 135491975 h 21600"/>
              <a:gd name="T14" fmla="*/ 231302392 w 21600"/>
              <a:gd name="T15" fmla="*/ 39681485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4EA7EA"/>
              </a:gs>
              <a:gs pos="100000">
                <a:srgbClr val="2A597D"/>
              </a:gs>
            </a:gsLst>
            <a:lin ang="5400000" scaled="1"/>
          </a:gradFill>
          <a:ln w="9525" cap="flat" cmpd="sng">
            <a:solidFill>
              <a:srgbClr val="4EA7EA"/>
            </a:solidFill>
            <a:bevel/>
          </a:ln>
        </p:spPr>
        <p:txBody>
          <a:bodyPr wrap="none" anchor="ctr"/>
          <a:lstStyle/>
          <a:p>
            <a:endParaRPr lang="zh-CN" altLang="en-US"/>
          </a:p>
        </p:txBody>
      </p:sp>
      <p:sp>
        <p:nvSpPr>
          <p:cNvPr id="22536" name="AutoShape 7"/>
          <p:cNvSpPr>
            <a:spLocks noChangeArrowheads="1"/>
          </p:cNvSpPr>
          <p:nvPr/>
        </p:nvSpPr>
        <p:spPr bwMode="auto">
          <a:xfrm>
            <a:off x="2908300" y="5330825"/>
            <a:ext cx="228600" cy="228600"/>
          </a:xfrm>
          <a:custGeom>
            <a:avLst/>
            <a:gdLst>
              <a:gd name="T0" fmla="*/ 135491975 w 21600"/>
              <a:gd name="T1" fmla="*/ 0 h 21600"/>
              <a:gd name="T2" fmla="*/ 39681485 w 21600"/>
              <a:gd name="T3" fmla="*/ 39681485 h 21600"/>
              <a:gd name="T4" fmla="*/ 0 w 21600"/>
              <a:gd name="T5" fmla="*/ 135491975 h 21600"/>
              <a:gd name="T6" fmla="*/ 39681485 w 21600"/>
              <a:gd name="T7" fmla="*/ 231302392 h 21600"/>
              <a:gd name="T8" fmla="*/ 135491975 w 21600"/>
              <a:gd name="T9" fmla="*/ 270983951 h 21600"/>
              <a:gd name="T10" fmla="*/ 231302392 w 21600"/>
              <a:gd name="T11" fmla="*/ 231302392 h 21600"/>
              <a:gd name="T12" fmla="*/ 270983951 w 21600"/>
              <a:gd name="T13" fmla="*/ 135491975 h 21600"/>
              <a:gd name="T14" fmla="*/ 231302392 w 21600"/>
              <a:gd name="T15" fmla="*/ 39681485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4EA7EA"/>
              </a:gs>
              <a:gs pos="100000">
                <a:srgbClr val="0F1F2C"/>
              </a:gs>
            </a:gsLst>
            <a:lin ang="5400000" scaled="1"/>
          </a:gradFill>
          <a:ln w="9525" cap="flat" cmpd="sng">
            <a:solidFill>
              <a:srgbClr val="4EA7EA"/>
            </a:solidFill>
            <a:bevel/>
          </a:ln>
        </p:spPr>
        <p:txBody>
          <a:bodyPr wrap="none" anchor="ctr"/>
          <a:lstStyle/>
          <a:p>
            <a:endParaRPr lang="zh-CN" altLang="en-US"/>
          </a:p>
        </p:txBody>
      </p:sp>
      <p:sp>
        <p:nvSpPr>
          <p:cNvPr id="22537" name="Line 8"/>
          <p:cNvSpPr>
            <a:spLocks noChangeShapeType="1"/>
          </p:cNvSpPr>
          <p:nvPr/>
        </p:nvSpPr>
        <p:spPr bwMode="auto">
          <a:xfrm flipH="1">
            <a:off x="24765" y="3983990"/>
            <a:ext cx="1725930" cy="2719705"/>
          </a:xfrm>
          <a:prstGeom prst="line">
            <a:avLst/>
          </a:prstGeom>
          <a:noFill/>
          <a:ln w="9525">
            <a:solidFill>
              <a:srgbClr val="B2B2B2"/>
            </a:solidFill>
            <a:bevel/>
          </a:ln>
        </p:spPr>
        <p:txBody>
          <a:bodyPr/>
          <a:lstStyle/>
          <a:p>
            <a:endParaRPr lang="zh-CN" altLang="en-US"/>
          </a:p>
        </p:txBody>
      </p:sp>
      <p:sp>
        <p:nvSpPr>
          <p:cNvPr id="22538" name="Line 9"/>
          <p:cNvSpPr>
            <a:spLocks noChangeShapeType="1"/>
          </p:cNvSpPr>
          <p:nvPr/>
        </p:nvSpPr>
        <p:spPr bwMode="auto">
          <a:xfrm flipH="1">
            <a:off x="0" y="5481638"/>
            <a:ext cx="2895600" cy="1147762"/>
          </a:xfrm>
          <a:prstGeom prst="line">
            <a:avLst/>
          </a:prstGeom>
          <a:noFill/>
          <a:ln w="9525">
            <a:solidFill>
              <a:srgbClr val="B2B2B2"/>
            </a:solidFill>
            <a:bevel/>
          </a:ln>
        </p:spPr>
        <p:txBody>
          <a:bodyPr/>
          <a:lstStyle/>
          <a:p>
            <a:endParaRPr lang="zh-CN" altLang="en-US"/>
          </a:p>
        </p:txBody>
      </p:sp>
      <p:sp>
        <p:nvSpPr>
          <p:cNvPr id="22539" name="Line 10"/>
          <p:cNvSpPr>
            <a:spLocks noChangeShapeType="1"/>
          </p:cNvSpPr>
          <p:nvPr/>
        </p:nvSpPr>
        <p:spPr bwMode="auto">
          <a:xfrm flipH="1">
            <a:off x="21590" y="2710815"/>
            <a:ext cx="2164715" cy="3736975"/>
          </a:xfrm>
          <a:prstGeom prst="line">
            <a:avLst/>
          </a:prstGeom>
          <a:noFill/>
          <a:ln w="19050">
            <a:solidFill>
              <a:srgbClr val="B2B2B2"/>
            </a:solidFill>
            <a:bevel/>
          </a:ln>
        </p:spPr>
        <p:txBody>
          <a:bodyPr/>
          <a:lstStyle/>
          <a:p>
            <a:endParaRPr lang="zh-CN" altLang="en-US"/>
          </a:p>
        </p:txBody>
      </p:sp>
      <p:sp>
        <p:nvSpPr>
          <p:cNvPr id="22540" name="Line 11"/>
          <p:cNvSpPr>
            <a:spLocks noChangeShapeType="1"/>
          </p:cNvSpPr>
          <p:nvPr/>
        </p:nvSpPr>
        <p:spPr bwMode="auto">
          <a:xfrm flipH="1">
            <a:off x="0" y="3771900"/>
            <a:ext cx="2415540" cy="2857500"/>
          </a:xfrm>
          <a:prstGeom prst="line">
            <a:avLst/>
          </a:prstGeom>
          <a:noFill/>
          <a:ln w="19050">
            <a:solidFill>
              <a:srgbClr val="B2B2B2"/>
            </a:solidFill>
            <a:bevel/>
          </a:ln>
        </p:spPr>
        <p:txBody>
          <a:bodyPr/>
          <a:lstStyle/>
          <a:p>
            <a:endParaRPr lang="zh-CN" altLang="en-US"/>
          </a:p>
        </p:txBody>
      </p:sp>
      <p:sp>
        <p:nvSpPr>
          <p:cNvPr id="22541" name="Line 12"/>
          <p:cNvSpPr>
            <a:spLocks noChangeShapeType="1"/>
          </p:cNvSpPr>
          <p:nvPr/>
        </p:nvSpPr>
        <p:spPr bwMode="auto">
          <a:xfrm flipH="1">
            <a:off x="0" y="4715510"/>
            <a:ext cx="2975610" cy="1913890"/>
          </a:xfrm>
          <a:prstGeom prst="line">
            <a:avLst/>
          </a:prstGeom>
          <a:noFill/>
          <a:ln w="19050">
            <a:solidFill>
              <a:srgbClr val="B2B2B2"/>
            </a:solidFill>
            <a:bevel/>
          </a:ln>
        </p:spPr>
        <p:txBody>
          <a:bodyPr/>
          <a:lstStyle/>
          <a:p>
            <a:endParaRPr lang="zh-CN" altLang="en-US"/>
          </a:p>
        </p:txBody>
      </p:sp>
      <p:sp>
        <p:nvSpPr>
          <p:cNvPr id="22542" name="Line 13"/>
          <p:cNvSpPr>
            <a:spLocks noChangeShapeType="1"/>
          </p:cNvSpPr>
          <p:nvPr/>
        </p:nvSpPr>
        <p:spPr bwMode="auto">
          <a:xfrm flipH="1">
            <a:off x="0" y="5883275"/>
            <a:ext cx="3867150" cy="746125"/>
          </a:xfrm>
          <a:prstGeom prst="line">
            <a:avLst/>
          </a:prstGeom>
          <a:noFill/>
          <a:ln w="19050">
            <a:solidFill>
              <a:srgbClr val="B2B2B2"/>
            </a:solidFill>
            <a:bevel/>
          </a:ln>
        </p:spPr>
        <p:txBody>
          <a:bodyPr/>
          <a:lstStyle/>
          <a:p>
            <a:endParaRPr lang="zh-CN" altLang="en-US"/>
          </a:p>
        </p:txBody>
      </p:sp>
      <p:grpSp>
        <p:nvGrpSpPr>
          <p:cNvPr id="6" name="Group 14"/>
          <p:cNvGrpSpPr/>
          <p:nvPr/>
        </p:nvGrpSpPr>
        <p:grpSpPr bwMode="auto">
          <a:xfrm>
            <a:off x="0" y="4520565"/>
            <a:ext cx="2514600" cy="2362200"/>
            <a:chOff x="0" y="0"/>
            <a:chExt cx="1592" cy="1522"/>
          </a:xfrm>
        </p:grpSpPr>
        <p:sp>
          <p:nvSpPr>
            <p:cNvPr id="22561" name="Arc 15"/>
            <p:cNvSpPr>
              <a:spLocks noChangeArrowheads="1"/>
            </p:cNvSpPr>
            <p:nvPr/>
          </p:nvSpPr>
          <p:spPr bwMode="auto">
            <a:xfrm>
              <a:off x="0" y="79"/>
              <a:ext cx="1440" cy="144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a:moveTo>
                    <a:pt x="-1" y="0"/>
                  </a:moveTo>
                  <a:cubicBezTo>
                    <a:pt x="11929" y="0"/>
                    <a:pt x="21600" y="9670"/>
                    <a:pt x="21600" y="21600"/>
                  </a:cubicBezTo>
                </a:path>
                <a:path w="21600" h="21600">
                  <a:moveTo>
                    <a:pt x="-1" y="0"/>
                  </a:moveTo>
                  <a:cubicBezTo>
                    <a:pt x="11929" y="0"/>
                    <a:pt x="21600" y="9670"/>
                    <a:pt x="21600" y="21600"/>
                  </a:cubicBezTo>
                  <a:lnTo>
                    <a:pt x="0" y="21600"/>
                  </a:lnTo>
                  <a:lnTo>
                    <a:pt x="-1" y="0"/>
                  </a:lnTo>
                  <a:close/>
                </a:path>
              </a:pathLst>
            </a:custGeom>
            <a:solidFill>
              <a:srgbClr val="080808">
                <a:alpha val="50195"/>
              </a:srgbClr>
            </a:solidFill>
            <a:ln w="9525" cap="flat" cmpd="sng">
              <a:noFill/>
              <a:bevel/>
            </a:ln>
          </p:spPr>
          <p:txBody>
            <a:bodyPr wrap="none" anchor="ctr"/>
            <a:lstStyle/>
            <a:p>
              <a:endParaRPr lang="zh-CN" altLang="en-US"/>
            </a:p>
          </p:txBody>
        </p:sp>
        <p:sp>
          <p:nvSpPr>
            <p:cNvPr id="22562" name="Line 16"/>
            <p:cNvSpPr>
              <a:spLocks noChangeShapeType="1"/>
            </p:cNvSpPr>
            <p:nvPr/>
          </p:nvSpPr>
          <p:spPr bwMode="auto">
            <a:xfrm flipH="1">
              <a:off x="0" y="0"/>
              <a:ext cx="1592" cy="1522"/>
            </a:xfrm>
            <a:prstGeom prst="line">
              <a:avLst/>
            </a:prstGeom>
            <a:noFill/>
            <a:ln w="9525">
              <a:solidFill>
                <a:srgbClr val="B2B2B2"/>
              </a:solidFill>
              <a:bevel/>
            </a:ln>
          </p:spPr>
          <p:txBody>
            <a:bodyPr/>
            <a:lstStyle/>
            <a:p>
              <a:endParaRPr lang="zh-CN" altLang="en-US"/>
            </a:p>
          </p:txBody>
        </p:sp>
        <p:sp>
          <p:nvSpPr>
            <p:cNvPr id="22563" name="Arc 17"/>
            <p:cNvSpPr>
              <a:spLocks noChangeArrowheads="1"/>
            </p:cNvSpPr>
            <p:nvPr/>
          </p:nvSpPr>
          <p:spPr bwMode="auto">
            <a:xfrm>
              <a:off x="0" y="142"/>
              <a:ext cx="1382" cy="13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a:moveTo>
                    <a:pt x="-1" y="0"/>
                  </a:moveTo>
                  <a:cubicBezTo>
                    <a:pt x="11929" y="0"/>
                    <a:pt x="21600" y="9670"/>
                    <a:pt x="21600" y="21600"/>
                  </a:cubicBezTo>
                </a:path>
                <a:path w="21600" h="21600">
                  <a:moveTo>
                    <a:pt x="-1" y="0"/>
                  </a:moveTo>
                  <a:cubicBezTo>
                    <a:pt x="11929" y="0"/>
                    <a:pt x="21600" y="9670"/>
                    <a:pt x="21600" y="21600"/>
                  </a:cubicBezTo>
                  <a:lnTo>
                    <a:pt x="0" y="21600"/>
                  </a:lnTo>
                  <a:lnTo>
                    <a:pt x="-1" y="0"/>
                  </a:lnTo>
                  <a:close/>
                </a:path>
              </a:pathLst>
            </a:custGeom>
            <a:gradFill rotWithShape="1">
              <a:gsLst>
                <a:gs pos="0">
                  <a:srgbClr val="948948"/>
                </a:gs>
                <a:gs pos="100000">
                  <a:srgbClr val="CBBC63"/>
                </a:gs>
              </a:gsLst>
              <a:lin ang="18900000" scaled="1"/>
            </a:gradFill>
            <a:ln w="9525" cap="flat" cmpd="sng">
              <a:noFill/>
              <a:bevel/>
            </a:ln>
          </p:spPr>
          <p:txBody>
            <a:bodyPr wrap="none" anchor="ctr"/>
            <a:lstStyle/>
            <a:p>
              <a:endParaRPr lang="zh-CN" altLang="en-US"/>
            </a:p>
          </p:txBody>
        </p:sp>
        <p:sp>
          <p:nvSpPr>
            <p:cNvPr id="22564" name="Arc 18"/>
            <p:cNvSpPr>
              <a:spLocks noChangeArrowheads="1"/>
            </p:cNvSpPr>
            <p:nvPr/>
          </p:nvSpPr>
          <p:spPr bwMode="auto">
            <a:xfrm>
              <a:off x="14" y="163"/>
              <a:ext cx="1347" cy="134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a:moveTo>
                    <a:pt x="-1" y="0"/>
                  </a:moveTo>
                  <a:cubicBezTo>
                    <a:pt x="11929" y="0"/>
                    <a:pt x="21600" y="9670"/>
                    <a:pt x="21600" y="21600"/>
                  </a:cubicBezTo>
                </a:path>
                <a:path w="21600" h="21600">
                  <a:moveTo>
                    <a:pt x="-1" y="0"/>
                  </a:moveTo>
                  <a:cubicBezTo>
                    <a:pt x="11929" y="0"/>
                    <a:pt x="21600" y="9670"/>
                    <a:pt x="21600" y="21600"/>
                  </a:cubicBezTo>
                  <a:lnTo>
                    <a:pt x="0" y="21600"/>
                  </a:lnTo>
                  <a:lnTo>
                    <a:pt x="-1" y="0"/>
                  </a:lnTo>
                  <a:close/>
                </a:path>
              </a:pathLst>
            </a:custGeom>
            <a:gradFill rotWithShape="1">
              <a:gsLst>
                <a:gs pos="0">
                  <a:srgbClr val="CBBC63"/>
                </a:gs>
                <a:gs pos="100000">
                  <a:srgbClr val="DED49C"/>
                </a:gs>
              </a:gsLst>
              <a:lin ang="18900000" scaled="1"/>
            </a:gradFill>
            <a:ln w="9525" cap="flat" cmpd="sng">
              <a:noFill/>
              <a:bevel/>
            </a:ln>
          </p:spPr>
          <p:txBody>
            <a:bodyPr wrap="none" anchor="ctr"/>
            <a:lstStyle/>
            <a:p>
              <a:endParaRPr lang="zh-CN" altLang="en-US"/>
            </a:p>
          </p:txBody>
        </p:sp>
      </p:grpSp>
      <p:sp>
        <p:nvSpPr>
          <p:cNvPr id="22544" name="Text Box 20"/>
          <p:cNvSpPr>
            <a:spLocks noChangeArrowheads="1"/>
          </p:cNvSpPr>
          <p:nvPr/>
        </p:nvSpPr>
        <p:spPr bwMode="auto">
          <a:xfrm>
            <a:off x="2368550" y="1371600"/>
            <a:ext cx="1474788" cy="366713"/>
          </a:xfrm>
          <a:prstGeom prst="rect">
            <a:avLst/>
          </a:prstGeom>
          <a:noFill/>
          <a:ln w="9525">
            <a:noFill/>
            <a:miter lim="800000"/>
          </a:ln>
        </p:spPr>
        <p:txBody>
          <a:bodyPr>
            <a:spAutoFit/>
          </a:bodyPr>
          <a:lstStyle/>
          <a:p>
            <a:pPr>
              <a:spcBef>
                <a:spcPct val="50000"/>
              </a:spcBef>
            </a:pPr>
            <a:r>
              <a:rPr lang="en-US" altLang="zh-CN">
                <a:solidFill>
                  <a:srgbClr val="FEFEFE"/>
                </a:solidFill>
                <a:latin typeface="Verdana" panose="020B0604030504040204" pitchFamily="34" charset="0"/>
                <a:sym typeface="Verdana" panose="020B0604030504040204" pitchFamily="34" charset="0"/>
              </a:rPr>
              <a:t>2007. 01</a:t>
            </a:r>
            <a:endParaRPr lang="zh-CN" altLang="en-US"/>
          </a:p>
        </p:txBody>
      </p:sp>
      <p:sp>
        <p:nvSpPr>
          <p:cNvPr id="22545" name="Text Box 21"/>
          <p:cNvSpPr>
            <a:spLocks noChangeArrowheads="1"/>
          </p:cNvSpPr>
          <p:nvPr/>
        </p:nvSpPr>
        <p:spPr bwMode="auto">
          <a:xfrm>
            <a:off x="3072130" y="3072130"/>
            <a:ext cx="2239963" cy="367665"/>
          </a:xfrm>
          <a:prstGeom prst="rect">
            <a:avLst/>
          </a:prstGeom>
          <a:noFill/>
          <a:ln w="9525">
            <a:noFill/>
            <a:miter lim="800000"/>
          </a:ln>
        </p:spPr>
        <p:txBody>
          <a:bodyPr>
            <a:spAutoFit/>
          </a:bodyPr>
          <a:lstStyle/>
          <a:p>
            <a:pPr>
              <a:spcBef>
                <a:spcPct val="50000"/>
              </a:spcBef>
            </a:pPr>
            <a:r>
              <a:rPr lang="en-US" altLang="zh-CN" b="1" dirty="0">
                <a:solidFill>
                  <a:srgbClr val="4EA7EA"/>
                </a:solidFill>
                <a:latin typeface="+mn-ea"/>
                <a:ea typeface="+mn-ea"/>
                <a:sym typeface="Verdana" panose="020B0604030504040204" pitchFamily="34" charset="0"/>
              </a:rPr>
              <a:t>2015年3月16日</a:t>
            </a:r>
          </a:p>
        </p:txBody>
      </p:sp>
      <p:sp>
        <p:nvSpPr>
          <p:cNvPr id="22546" name="Text Box 22"/>
          <p:cNvSpPr>
            <a:spLocks noChangeArrowheads="1"/>
          </p:cNvSpPr>
          <p:nvPr/>
        </p:nvSpPr>
        <p:spPr bwMode="auto">
          <a:xfrm>
            <a:off x="3424238" y="3971925"/>
            <a:ext cx="2660650" cy="367665"/>
          </a:xfrm>
          <a:prstGeom prst="rect">
            <a:avLst/>
          </a:prstGeom>
          <a:noFill/>
          <a:ln w="9525">
            <a:noFill/>
            <a:miter lim="800000"/>
          </a:ln>
        </p:spPr>
        <p:txBody>
          <a:bodyPr>
            <a:spAutoFit/>
          </a:bodyPr>
          <a:lstStyle/>
          <a:p>
            <a:pPr>
              <a:spcBef>
                <a:spcPct val="50000"/>
              </a:spcBef>
            </a:pPr>
            <a:r>
              <a:rPr lang="en-US" altLang="zh-CN" b="1" dirty="0" smtClean="0">
                <a:solidFill>
                  <a:srgbClr val="855ADA"/>
                </a:solidFill>
                <a:latin typeface="+mn-ea"/>
                <a:ea typeface="+mn-ea"/>
                <a:sym typeface="Verdana" panose="020B0604030504040204" pitchFamily="34" charset="0"/>
              </a:rPr>
              <a:t>2012</a:t>
            </a:r>
            <a:r>
              <a:rPr lang="zh-CN" altLang="en-US" b="1" dirty="0" smtClean="0">
                <a:solidFill>
                  <a:srgbClr val="855ADA"/>
                </a:solidFill>
                <a:latin typeface="+mn-ea"/>
                <a:ea typeface="+mn-ea"/>
                <a:sym typeface="Verdana" panose="020B0604030504040204" pitchFamily="34" charset="0"/>
              </a:rPr>
              <a:t>年</a:t>
            </a:r>
            <a:r>
              <a:rPr lang="en-US" altLang="zh-CN" b="1" dirty="0" smtClean="0">
                <a:solidFill>
                  <a:srgbClr val="855ADA"/>
                </a:solidFill>
                <a:latin typeface="+mn-ea"/>
                <a:ea typeface="+mn-ea"/>
                <a:sym typeface="Verdana" panose="020B0604030504040204" pitchFamily="34" charset="0"/>
              </a:rPr>
              <a:t>1</a:t>
            </a:r>
            <a:r>
              <a:rPr lang="zh-CN" altLang="en-US" b="1" dirty="0" smtClean="0">
                <a:solidFill>
                  <a:srgbClr val="855ADA"/>
                </a:solidFill>
                <a:latin typeface="+mn-ea"/>
                <a:ea typeface="+mn-ea"/>
                <a:sym typeface="Verdana" panose="020B0604030504040204" pitchFamily="34" charset="0"/>
              </a:rPr>
              <a:t>月</a:t>
            </a:r>
            <a:r>
              <a:rPr lang="en-US" altLang="zh-CN" b="1" dirty="0" smtClean="0">
                <a:solidFill>
                  <a:srgbClr val="855ADA"/>
                </a:solidFill>
                <a:latin typeface="+mn-ea"/>
                <a:ea typeface="+mn-ea"/>
                <a:sym typeface="Verdana" panose="020B0604030504040204" pitchFamily="34" charset="0"/>
              </a:rPr>
              <a:t>15</a:t>
            </a:r>
            <a:r>
              <a:rPr lang="zh-CN" altLang="en-US" b="1" dirty="0" smtClean="0">
                <a:solidFill>
                  <a:srgbClr val="855ADA"/>
                </a:solidFill>
                <a:latin typeface="+mn-ea"/>
                <a:ea typeface="+mn-ea"/>
                <a:sym typeface="Verdana" panose="020B0604030504040204" pitchFamily="34" charset="0"/>
              </a:rPr>
              <a:t>日</a:t>
            </a:r>
            <a:endParaRPr lang="en-US" altLang="zh-CN" b="1" dirty="0">
              <a:solidFill>
                <a:srgbClr val="855ADA"/>
              </a:solidFill>
              <a:latin typeface="+mn-ea"/>
              <a:ea typeface="+mn-ea"/>
              <a:sym typeface="Verdana" panose="020B0604030504040204" pitchFamily="34" charset="0"/>
            </a:endParaRPr>
          </a:p>
        </p:txBody>
      </p:sp>
      <p:sp>
        <p:nvSpPr>
          <p:cNvPr id="22547" name="Text Box 23"/>
          <p:cNvSpPr>
            <a:spLocks noChangeArrowheads="1"/>
          </p:cNvSpPr>
          <p:nvPr/>
        </p:nvSpPr>
        <p:spPr bwMode="auto">
          <a:xfrm>
            <a:off x="4479925" y="5326063"/>
            <a:ext cx="3403600" cy="369887"/>
          </a:xfrm>
          <a:prstGeom prst="rect">
            <a:avLst/>
          </a:prstGeom>
          <a:noFill/>
          <a:ln w="9525">
            <a:noFill/>
            <a:miter lim="800000"/>
          </a:ln>
        </p:spPr>
        <p:txBody>
          <a:bodyPr>
            <a:spAutoFit/>
          </a:bodyPr>
          <a:lstStyle/>
          <a:p>
            <a:pPr>
              <a:spcBef>
                <a:spcPct val="50000"/>
              </a:spcBef>
            </a:pPr>
            <a:r>
              <a:rPr lang="en-US" altLang="zh-CN" b="1" dirty="0" smtClean="0">
                <a:solidFill>
                  <a:srgbClr val="93C052"/>
                </a:solidFill>
                <a:latin typeface="+mn-ea"/>
                <a:ea typeface="+mn-ea"/>
                <a:sym typeface="Verdana" panose="020B0604030504040204" pitchFamily="34" charset="0"/>
              </a:rPr>
              <a:t>2009</a:t>
            </a:r>
            <a:r>
              <a:rPr lang="zh-CN" altLang="en-US" b="1" dirty="0" smtClean="0">
                <a:solidFill>
                  <a:srgbClr val="93C052"/>
                </a:solidFill>
                <a:latin typeface="+mn-ea"/>
                <a:ea typeface="+mn-ea"/>
                <a:sym typeface="Verdana" panose="020B0604030504040204" pitchFamily="34" charset="0"/>
              </a:rPr>
              <a:t>年</a:t>
            </a:r>
            <a:r>
              <a:rPr lang="en-US" altLang="zh-CN" b="1" dirty="0" smtClean="0">
                <a:solidFill>
                  <a:srgbClr val="93C052"/>
                </a:solidFill>
                <a:latin typeface="+mn-ea"/>
                <a:ea typeface="+mn-ea"/>
                <a:sym typeface="Verdana" panose="020B0604030504040204" pitchFamily="34" charset="0"/>
              </a:rPr>
              <a:t>2</a:t>
            </a:r>
            <a:r>
              <a:rPr lang="zh-CN" altLang="en-US" b="1" dirty="0" smtClean="0">
                <a:solidFill>
                  <a:srgbClr val="93C052"/>
                </a:solidFill>
                <a:latin typeface="+mn-ea"/>
                <a:ea typeface="+mn-ea"/>
                <a:sym typeface="Verdana" panose="020B0604030504040204" pitchFamily="34" charset="0"/>
              </a:rPr>
              <a:t>月</a:t>
            </a:r>
            <a:endParaRPr lang="en-US" altLang="zh-CN" b="1" dirty="0">
              <a:solidFill>
                <a:srgbClr val="93C052"/>
              </a:solidFill>
              <a:latin typeface="+mn-ea"/>
              <a:ea typeface="+mn-ea"/>
              <a:sym typeface="Verdana" panose="020B0604030504040204" pitchFamily="34" charset="0"/>
            </a:endParaRPr>
          </a:p>
        </p:txBody>
      </p:sp>
      <p:sp>
        <p:nvSpPr>
          <p:cNvPr id="22548" name="AutoShape 24"/>
          <p:cNvSpPr>
            <a:spLocks noChangeArrowheads="1"/>
          </p:cNvSpPr>
          <p:nvPr/>
        </p:nvSpPr>
        <p:spPr bwMode="auto">
          <a:xfrm>
            <a:off x="3825875" y="5492750"/>
            <a:ext cx="657225" cy="657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93C052"/>
              </a:gs>
              <a:gs pos="100000">
                <a:srgbClr val="495E29"/>
              </a:gs>
            </a:gsLst>
            <a:lin ang="5400000" scaled="1"/>
          </a:gradFill>
          <a:ln w="9525" cap="flat" cmpd="sng">
            <a:solidFill>
              <a:srgbClr val="FEFFFF"/>
            </a:solidFill>
            <a:bevel/>
          </a:ln>
        </p:spPr>
        <p:txBody>
          <a:bodyPr wrap="none" anchor="ctr"/>
          <a:lstStyle/>
          <a:p>
            <a:endParaRPr lang="zh-CN" altLang="en-US"/>
          </a:p>
        </p:txBody>
      </p:sp>
      <p:sp>
        <p:nvSpPr>
          <p:cNvPr id="22549" name="Text Box 32"/>
          <p:cNvSpPr>
            <a:spLocks noChangeArrowheads="1"/>
          </p:cNvSpPr>
          <p:nvPr/>
        </p:nvSpPr>
        <p:spPr bwMode="auto">
          <a:xfrm>
            <a:off x="3744595" y="3314700"/>
            <a:ext cx="3678555" cy="481863"/>
          </a:xfrm>
          <a:prstGeom prst="rect">
            <a:avLst/>
          </a:prstGeom>
          <a:noFill/>
          <a:ln w="9525">
            <a:noFill/>
            <a:miter lim="800000"/>
          </a:ln>
        </p:spPr>
        <p:txBody>
          <a:bodyPr wrap="square">
            <a:spAutoFit/>
          </a:bodyPr>
          <a:lstStyle/>
          <a:p>
            <a:pPr eaLnBrk="0" hangingPunct="0">
              <a:lnSpc>
                <a:spcPct val="150000"/>
              </a:lnSpc>
            </a:pPr>
            <a:r>
              <a:rPr lang="en-US" sz="2000" b="1" dirty="0" err="1">
                <a:latin typeface="楷体" panose="02010609060101010101" pitchFamily="49" charset="-122"/>
                <a:ea typeface="楷体" panose="02010609060101010101" pitchFamily="49" charset="-122"/>
                <a:sym typeface="微软雅黑" panose="020B0503020204020204" pitchFamily="34" charset="-122"/>
              </a:rPr>
              <a:t>项目正式开工</a:t>
            </a:r>
            <a:endParaRPr lang="en-US" sz="2000" b="1" dirty="0">
              <a:latin typeface="楷体" panose="02010609060101010101" pitchFamily="49" charset="-122"/>
              <a:ea typeface="楷体" panose="02010609060101010101" pitchFamily="49" charset="-122"/>
              <a:sym typeface="微软雅黑" panose="020B0503020204020204" pitchFamily="34" charset="-122"/>
            </a:endParaRPr>
          </a:p>
        </p:txBody>
      </p:sp>
      <p:sp>
        <p:nvSpPr>
          <p:cNvPr id="22550" name="Text Box 36"/>
          <p:cNvSpPr>
            <a:spLocks noChangeArrowheads="1"/>
          </p:cNvSpPr>
          <p:nvPr/>
        </p:nvSpPr>
        <p:spPr bwMode="auto">
          <a:xfrm>
            <a:off x="3744595" y="4276725"/>
            <a:ext cx="5399405" cy="1015663"/>
          </a:xfrm>
          <a:prstGeom prst="rect">
            <a:avLst/>
          </a:prstGeom>
          <a:noFill/>
          <a:ln w="9525">
            <a:noFill/>
            <a:miter lim="800000"/>
          </a:ln>
        </p:spPr>
        <p:txBody>
          <a:bodyPr wrap="square">
            <a:spAutoFit/>
          </a:bodyPr>
          <a:lstStyle/>
          <a:p>
            <a:pPr eaLnBrk="0" hangingPunct="0">
              <a:lnSpc>
                <a:spcPct val="150000"/>
              </a:lnSpc>
            </a:pPr>
            <a:r>
              <a:rPr lang="en-US" altLang="zh-CN" sz="2000" b="1" dirty="0" err="1">
                <a:latin typeface="楷体" panose="02010609060101010101" pitchFamily="49" charset="-122"/>
                <a:ea typeface="楷体" panose="02010609060101010101" pitchFamily="49" charset="-122"/>
                <a:sym typeface="微软雅黑" panose="020B0503020204020204" pitchFamily="34" charset="-122"/>
              </a:rPr>
              <a:t>双方签署《关于在北京大学建立、运行、管理阿卜杜勒·阿齐兹国王公共图书馆的协议</a:t>
            </a:r>
            <a:r>
              <a:rPr lang="en-US" altLang="zh-CN" sz="2000" b="1" dirty="0">
                <a:latin typeface="楷体" panose="02010609060101010101" pitchFamily="49" charset="-122"/>
                <a:ea typeface="楷体" panose="02010609060101010101" pitchFamily="49" charset="-122"/>
                <a:sym typeface="微软雅黑" panose="020B0503020204020204" pitchFamily="34" charset="-122"/>
              </a:rPr>
              <a:t>》</a:t>
            </a:r>
          </a:p>
        </p:txBody>
      </p:sp>
      <p:sp>
        <p:nvSpPr>
          <p:cNvPr id="22551" name="Text Box 40"/>
          <p:cNvSpPr>
            <a:spLocks noChangeArrowheads="1"/>
          </p:cNvSpPr>
          <p:nvPr/>
        </p:nvSpPr>
        <p:spPr bwMode="auto">
          <a:xfrm>
            <a:off x="4648200" y="5521979"/>
            <a:ext cx="4495800" cy="1405193"/>
          </a:xfrm>
          <a:prstGeom prst="rect">
            <a:avLst/>
          </a:prstGeom>
          <a:noFill/>
          <a:ln w="9525">
            <a:noFill/>
            <a:miter lim="800000"/>
          </a:ln>
        </p:spPr>
        <p:txBody>
          <a:bodyPr wrap="square">
            <a:spAutoFit/>
          </a:bodyPr>
          <a:lstStyle/>
          <a:p>
            <a:pPr eaLnBrk="0" hangingPunct="0">
              <a:lnSpc>
                <a:spcPct val="150000"/>
              </a:lnSpc>
            </a:pPr>
            <a:r>
              <a:rPr lang="zh-CN" altLang="zh-CN" sz="2000" b="1" dirty="0">
                <a:latin typeface="楷体" panose="02010609060101010101" pitchFamily="49" charset="-122"/>
                <a:ea typeface="楷体" panose="02010609060101010101" pitchFamily="49" charset="-122"/>
              </a:rPr>
              <a:t>胡锦涛同志出访沙特时与沙特国王阿卜杜拉二世共同见证签署的五项中沙合作项目之一</a:t>
            </a:r>
            <a:endParaRPr lang="en-US" altLang="zh-CN" sz="2000" b="1" dirty="0">
              <a:latin typeface="楷体" panose="02010609060101010101" pitchFamily="49" charset="-122"/>
              <a:ea typeface="楷体" panose="02010609060101010101" pitchFamily="49" charset="-122"/>
              <a:sym typeface="微软雅黑" panose="020B0503020204020204" pitchFamily="34" charset="-122"/>
            </a:endParaRPr>
          </a:p>
        </p:txBody>
      </p:sp>
      <p:sp>
        <p:nvSpPr>
          <p:cNvPr id="22552" name="AutoShape 41"/>
          <p:cNvSpPr>
            <a:spLocks noChangeArrowheads="1"/>
          </p:cNvSpPr>
          <p:nvPr/>
        </p:nvSpPr>
        <p:spPr bwMode="auto">
          <a:xfrm>
            <a:off x="2150110" y="2147888"/>
            <a:ext cx="657225" cy="657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6">
              <a:lumMod val="40000"/>
              <a:lumOff val="60000"/>
            </a:schemeClr>
          </a:solidFill>
          <a:ln w="9525" cap="flat" cmpd="sng">
            <a:solidFill>
              <a:srgbClr val="FEFFFF"/>
            </a:solidFill>
            <a:bevel/>
          </a:ln>
        </p:spPr>
        <p:txBody>
          <a:bodyPr wrap="none" anchor="ctr"/>
          <a:lstStyle/>
          <a:p>
            <a:endParaRPr lang="zh-CN" altLang="en-US"/>
          </a:p>
        </p:txBody>
      </p:sp>
      <p:sp>
        <p:nvSpPr>
          <p:cNvPr id="22553" name="AutoShape 42"/>
          <p:cNvSpPr>
            <a:spLocks noChangeArrowheads="1"/>
          </p:cNvSpPr>
          <p:nvPr/>
        </p:nvSpPr>
        <p:spPr bwMode="auto">
          <a:xfrm>
            <a:off x="2414905" y="3214053"/>
            <a:ext cx="657225" cy="657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CDE7F8"/>
              </a:gs>
              <a:gs pos="100000">
                <a:srgbClr val="4EA7EA"/>
              </a:gs>
            </a:gsLst>
            <a:lin ang="5400000" scaled="1"/>
          </a:gradFill>
          <a:ln w="9525" cap="flat" cmpd="sng">
            <a:solidFill>
              <a:srgbClr val="FEFFFF"/>
            </a:solidFill>
            <a:bevel/>
          </a:ln>
        </p:spPr>
        <p:txBody>
          <a:bodyPr wrap="none" anchor="ctr"/>
          <a:lstStyle/>
          <a:p>
            <a:endParaRPr lang="zh-CN" altLang="en-US"/>
          </a:p>
        </p:txBody>
      </p:sp>
      <p:sp>
        <p:nvSpPr>
          <p:cNvPr id="22554" name="AutoShape 43"/>
          <p:cNvSpPr>
            <a:spLocks noChangeArrowheads="1"/>
          </p:cNvSpPr>
          <p:nvPr/>
        </p:nvSpPr>
        <p:spPr bwMode="auto">
          <a:xfrm>
            <a:off x="2907983" y="4179888"/>
            <a:ext cx="657225" cy="657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855ADA"/>
              </a:gs>
              <a:gs pos="100000">
                <a:srgbClr val="6847AD"/>
              </a:gs>
            </a:gsLst>
            <a:lin ang="5400000" scaled="1"/>
          </a:gradFill>
          <a:ln w="9525" cap="flat" cmpd="sng">
            <a:solidFill>
              <a:srgbClr val="FEFFFF"/>
            </a:solidFill>
            <a:bevel/>
          </a:ln>
        </p:spPr>
        <p:txBody>
          <a:bodyPr wrap="none" anchor="ctr"/>
          <a:lstStyle/>
          <a:p>
            <a:endParaRPr lang="zh-CN" altLang="en-US"/>
          </a:p>
        </p:txBody>
      </p:sp>
      <p:sp>
        <p:nvSpPr>
          <p:cNvPr id="22555" name="AutoShape 44"/>
          <p:cNvSpPr>
            <a:spLocks noChangeArrowheads="1"/>
          </p:cNvSpPr>
          <p:nvPr/>
        </p:nvSpPr>
        <p:spPr bwMode="auto">
          <a:xfrm>
            <a:off x="1093153" y="3428683"/>
            <a:ext cx="228600" cy="228600"/>
          </a:xfrm>
          <a:custGeom>
            <a:avLst/>
            <a:gdLst>
              <a:gd name="T0" fmla="*/ 135491975 w 21600"/>
              <a:gd name="T1" fmla="*/ 0 h 21600"/>
              <a:gd name="T2" fmla="*/ 39681485 w 21600"/>
              <a:gd name="T3" fmla="*/ 39681485 h 21600"/>
              <a:gd name="T4" fmla="*/ 0 w 21600"/>
              <a:gd name="T5" fmla="*/ 135491975 h 21600"/>
              <a:gd name="T6" fmla="*/ 39681485 w 21600"/>
              <a:gd name="T7" fmla="*/ 231302392 h 21600"/>
              <a:gd name="T8" fmla="*/ 135491975 w 21600"/>
              <a:gd name="T9" fmla="*/ 270983951 h 21600"/>
              <a:gd name="T10" fmla="*/ 231302392 w 21600"/>
              <a:gd name="T11" fmla="*/ 231302392 h 21600"/>
              <a:gd name="T12" fmla="*/ 270983951 w 21600"/>
              <a:gd name="T13" fmla="*/ 135491975 h 21600"/>
              <a:gd name="T14" fmla="*/ 231302392 w 21600"/>
              <a:gd name="T15" fmla="*/ 39681485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4EA7EA"/>
              </a:gs>
              <a:gs pos="100000">
                <a:srgbClr val="3879A7"/>
              </a:gs>
            </a:gsLst>
            <a:lin ang="5400000" scaled="1"/>
          </a:gradFill>
          <a:ln w="9525" cap="flat" cmpd="sng">
            <a:solidFill>
              <a:srgbClr val="4EA7EA"/>
            </a:solidFill>
            <a:bevel/>
          </a:ln>
        </p:spPr>
        <p:txBody>
          <a:bodyPr wrap="none" anchor="ctr"/>
          <a:lstStyle/>
          <a:p>
            <a:endParaRPr lang="zh-CN" altLang="en-US"/>
          </a:p>
        </p:txBody>
      </p:sp>
      <p:sp>
        <p:nvSpPr>
          <p:cNvPr id="22556" name="AutoShape 45"/>
          <p:cNvSpPr>
            <a:spLocks noChangeArrowheads="1"/>
          </p:cNvSpPr>
          <p:nvPr/>
        </p:nvSpPr>
        <p:spPr bwMode="auto">
          <a:xfrm>
            <a:off x="2843213" y="6299200"/>
            <a:ext cx="228600" cy="228600"/>
          </a:xfrm>
          <a:custGeom>
            <a:avLst/>
            <a:gdLst>
              <a:gd name="T0" fmla="*/ 135491975 w 21600"/>
              <a:gd name="T1" fmla="*/ 0 h 21600"/>
              <a:gd name="T2" fmla="*/ 39681485 w 21600"/>
              <a:gd name="T3" fmla="*/ 39681485 h 21600"/>
              <a:gd name="T4" fmla="*/ 0 w 21600"/>
              <a:gd name="T5" fmla="*/ 135491975 h 21600"/>
              <a:gd name="T6" fmla="*/ 39681485 w 21600"/>
              <a:gd name="T7" fmla="*/ 231302392 h 21600"/>
              <a:gd name="T8" fmla="*/ 135491975 w 21600"/>
              <a:gd name="T9" fmla="*/ 270983951 h 21600"/>
              <a:gd name="T10" fmla="*/ 231302392 w 21600"/>
              <a:gd name="T11" fmla="*/ 231302392 h 21600"/>
              <a:gd name="T12" fmla="*/ 270983951 w 21600"/>
              <a:gd name="T13" fmla="*/ 135491975 h 21600"/>
              <a:gd name="T14" fmla="*/ 231302392 w 21600"/>
              <a:gd name="T15" fmla="*/ 39681485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4EA7EA"/>
              </a:gs>
              <a:gs pos="100000">
                <a:srgbClr val="0F1F2C"/>
              </a:gs>
            </a:gsLst>
            <a:lin ang="5400000" scaled="1"/>
          </a:gradFill>
          <a:ln w="9525" cap="flat" cmpd="sng">
            <a:solidFill>
              <a:srgbClr val="4EA7EA"/>
            </a:solidFill>
            <a:bevel/>
          </a:ln>
        </p:spPr>
        <p:txBody>
          <a:bodyPr wrap="none" anchor="ctr"/>
          <a:lstStyle/>
          <a:p>
            <a:endParaRPr lang="zh-CN" altLang="en-US"/>
          </a:p>
        </p:txBody>
      </p:sp>
      <p:sp>
        <p:nvSpPr>
          <p:cNvPr id="22557" name="标题 4"/>
          <p:cNvSpPr>
            <a:spLocks noGrp="1"/>
          </p:cNvSpPr>
          <p:nvPr/>
        </p:nvSpPr>
        <p:spPr bwMode="auto">
          <a:xfrm>
            <a:off x="111125" y="103188"/>
            <a:ext cx="7772400" cy="635000"/>
          </a:xfrm>
          <a:prstGeom prst="rect">
            <a:avLst/>
          </a:prstGeom>
          <a:noFill/>
          <a:ln w="9525">
            <a:noFill/>
            <a:miter lim="800000"/>
          </a:ln>
        </p:spPr>
        <p:txBody>
          <a:bodyPr anchor="ctr"/>
          <a:lstStyle/>
          <a:p>
            <a:pPr algn="ctr">
              <a:buFontTx/>
              <a:buNone/>
            </a:pPr>
            <a:r>
              <a:rPr lang="zh-CN" altLang="en-US" sz="3200" b="1" dirty="0" smtClean="0">
                <a:solidFill>
                  <a:schemeClr val="tx1">
                    <a:lumMod val="95000"/>
                    <a:lumOff val="5000"/>
                  </a:schemeClr>
                </a:solidFill>
                <a:latin typeface="华文中宋" panose="02010600040101010101" pitchFamily="2" charset="-122"/>
                <a:ea typeface="华文中宋" panose="02010600040101010101" pitchFamily="2" charset="-122"/>
              </a:rPr>
              <a:t>古籍馆大事记</a:t>
            </a:r>
            <a:endParaRPr lang="zh-CN" altLang="en-US" sz="3200" b="1" dirty="0">
              <a:solidFill>
                <a:schemeClr val="tx1">
                  <a:lumMod val="95000"/>
                  <a:lumOff val="5000"/>
                </a:schemeClr>
              </a:solidFill>
              <a:latin typeface="华文中宋" panose="02010600040101010101" pitchFamily="2" charset="-122"/>
              <a:ea typeface="华文中宋" panose="02010600040101010101" pitchFamily="2" charset="-122"/>
            </a:endParaRPr>
          </a:p>
        </p:txBody>
      </p:sp>
      <p:pic>
        <p:nvPicPr>
          <p:cNvPr id="22558" name="Picture 4" descr="logo-black"/>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Lst>
          </a:blip>
          <a:srcRect/>
          <a:stretch>
            <a:fillRect/>
          </a:stretch>
        </p:blipFill>
        <p:spPr bwMode="auto">
          <a:xfrm>
            <a:off x="6084888" y="173038"/>
            <a:ext cx="2951162" cy="533400"/>
          </a:xfrm>
          <a:prstGeom prst="rect">
            <a:avLst/>
          </a:prstGeom>
          <a:noFill/>
          <a:ln w="9525">
            <a:noFill/>
            <a:miter lim="800000"/>
            <a:headEnd/>
            <a:tailEnd/>
          </a:ln>
        </p:spPr>
      </p:pic>
      <p:sp>
        <p:nvSpPr>
          <p:cNvPr id="35" name="Text Box 21"/>
          <p:cNvSpPr>
            <a:spLocks noChangeArrowheads="1"/>
          </p:cNvSpPr>
          <p:nvPr/>
        </p:nvSpPr>
        <p:spPr bwMode="auto">
          <a:xfrm>
            <a:off x="2807335" y="1905772"/>
            <a:ext cx="2239962" cy="367665"/>
          </a:xfrm>
          <a:prstGeom prst="rect">
            <a:avLst/>
          </a:prstGeom>
          <a:noFill/>
          <a:ln w="9525">
            <a:noFill/>
            <a:miter lim="800000"/>
          </a:ln>
        </p:spPr>
        <p:txBody>
          <a:bodyPr>
            <a:spAutoFit/>
          </a:bodyPr>
          <a:lstStyle/>
          <a:p>
            <a:pPr>
              <a:spcBef>
                <a:spcPct val="50000"/>
              </a:spcBef>
              <a:defRPr/>
            </a:pPr>
            <a:r>
              <a:rPr lang="en-US" b="1" dirty="0">
                <a:solidFill>
                  <a:schemeClr val="accent2">
                    <a:lumMod val="60000"/>
                    <a:lumOff val="40000"/>
                  </a:schemeClr>
                </a:solidFill>
                <a:latin typeface="+mn-ea"/>
                <a:ea typeface="+mn-ea"/>
                <a:sym typeface="Verdana" panose="020B0604030504040204" pitchFamily="34" charset="0"/>
              </a:rPr>
              <a:t>2015年11月20日</a:t>
            </a:r>
          </a:p>
        </p:txBody>
      </p:sp>
      <p:sp>
        <p:nvSpPr>
          <p:cNvPr id="22560" name="Text Box 32"/>
          <p:cNvSpPr>
            <a:spLocks noChangeArrowheads="1"/>
          </p:cNvSpPr>
          <p:nvPr/>
        </p:nvSpPr>
        <p:spPr bwMode="auto">
          <a:xfrm>
            <a:off x="3236595" y="2226139"/>
            <a:ext cx="3464560" cy="481863"/>
          </a:xfrm>
          <a:prstGeom prst="rect">
            <a:avLst/>
          </a:prstGeom>
          <a:noFill/>
          <a:ln w="9525">
            <a:noFill/>
            <a:miter lim="800000"/>
          </a:ln>
        </p:spPr>
        <p:txBody>
          <a:bodyPr wrap="square">
            <a:spAutoFit/>
          </a:bodyPr>
          <a:lstStyle/>
          <a:p>
            <a:pPr eaLnBrk="0" hangingPunct="0">
              <a:lnSpc>
                <a:spcPct val="150000"/>
              </a:lnSpc>
            </a:pPr>
            <a:r>
              <a:rPr lang="en-US" sz="2000" b="1" dirty="0" err="1">
                <a:latin typeface="楷体" panose="02010609060101010101" pitchFamily="49" charset="-122"/>
                <a:ea typeface="楷体" panose="02010609060101010101" pitchFamily="49" charset="-122"/>
                <a:sym typeface="微软雅黑" panose="020B0503020204020204" pitchFamily="34" charset="-122"/>
              </a:rPr>
              <a:t>奠基仪式在北京大学举行</a:t>
            </a:r>
            <a:endParaRPr lang="en-US" sz="2000" b="1" dirty="0">
              <a:latin typeface="楷体" panose="02010609060101010101" pitchFamily="49" charset="-122"/>
              <a:ea typeface="楷体" panose="02010609060101010101" pitchFamily="49" charset="-122"/>
              <a:sym typeface="微软雅黑" panose="020B0503020204020204" pitchFamily="34" charset="-122"/>
            </a:endParaRPr>
          </a:p>
        </p:txBody>
      </p:sp>
      <p:sp>
        <p:nvSpPr>
          <p:cNvPr id="2" name="Line 10"/>
          <p:cNvSpPr>
            <a:spLocks noChangeShapeType="1"/>
          </p:cNvSpPr>
          <p:nvPr/>
        </p:nvSpPr>
        <p:spPr bwMode="auto">
          <a:xfrm flipH="1">
            <a:off x="111125" y="1657350"/>
            <a:ext cx="1615440" cy="2910840"/>
          </a:xfrm>
          <a:prstGeom prst="line">
            <a:avLst/>
          </a:prstGeom>
          <a:noFill/>
          <a:ln w="19050">
            <a:solidFill>
              <a:srgbClr val="B2B2B2"/>
            </a:solidFill>
            <a:bevel/>
          </a:ln>
        </p:spPr>
        <p:txBody>
          <a:bodyPr/>
          <a:lstStyle/>
          <a:p>
            <a:endParaRPr lang="zh-CN" altLang="en-US"/>
          </a:p>
        </p:txBody>
      </p:sp>
      <p:sp>
        <p:nvSpPr>
          <p:cNvPr id="3" name="AutoShape 41"/>
          <p:cNvSpPr>
            <a:spLocks noChangeArrowheads="1"/>
          </p:cNvSpPr>
          <p:nvPr/>
        </p:nvSpPr>
        <p:spPr bwMode="auto">
          <a:xfrm>
            <a:off x="1652905" y="1081088"/>
            <a:ext cx="657225" cy="6572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1">
            <a:gsLst>
              <a:gs pos="0">
                <a:srgbClr val="EBEBFF"/>
              </a:gs>
              <a:gs pos="100000">
                <a:srgbClr val="9999FF"/>
              </a:gs>
            </a:gsLst>
            <a:lin ang="5400000" scaled="1"/>
          </a:gradFill>
          <a:ln w="9525" cap="flat" cmpd="sng">
            <a:solidFill>
              <a:srgbClr val="FEFFFF"/>
            </a:solidFill>
            <a:bevel/>
          </a:ln>
        </p:spPr>
        <p:txBody>
          <a:bodyPr wrap="none" anchor="ctr"/>
          <a:lstStyle/>
          <a:p>
            <a:endParaRPr lang="zh-CN" altLang="en-US"/>
          </a:p>
        </p:txBody>
      </p:sp>
      <p:sp>
        <p:nvSpPr>
          <p:cNvPr id="4" name="Text Box 21"/>
          <p:cNvSpPr>
            <a:spLocks noChangeArrowheads="1"/>
          </p:cNvSpPr>
          <p:nvPr/>
        </p:nvSpPr>
        <p:spPr bwMode="auto">
          <a:xfrm>
            <a:off x="2310130" y="1000125"/>
            <a:ext cx="2658745" cy="369332"/>
          </a:xfrm>
          <a:prstGeom prst="rect">
            <a:avLst/>
          </a:prstGeom>
          <a:noFill/>
          <a:ln w="9525">
            <a:noFill/>
            <a:miter lim="800000"/>
          </a:ln>
        </p:spPr>
        <p:txBody>
          <a:bodyPr wrap="square">
            <a:spAutoFit/>
          </a:bodyPr>
          <a:lstStyle/>
          <a:p>
            <a:pPr>
              <a:spcBef>
                <a:spcPct val="50000"/>
              </a:spcBef>
              <a:defRPr/>
            </a:pPr>
            <a:r>
              <a:rPr lang="en-US" b="1" dirty="0">
                <a:solidFill>
                  <a:srgbClr val="700000"/>
                </a:solidFill>
                <a:latin typeface="+mn-ea"/>
                <a:ea typeface="+mn-ea"/>
                <a:sym typeface="Verdana" panose="020B0604030504040204" pitchFamily="34" charset="0"/>
              </a:rPr>
              <a:t>2016年12月</a:t>
            </a:r>
            <a:r>
              <a:rPr lang="en-US" b="1" dirty="0" smtClean="0">
                <a:solidFill>
                  <a:srgbClr val="700000"/>
                </a:solidFill>
                <a:latin typeface="+mn-ea"/>
                <a:ea typeface="+mn-ea"/>
                <a:sym typeface="Verdana" panose="020B0604030504040204" pitchFamily="34" charset="0"/>
              </a:rPr>
              <a:t>19</a:t>
            </a:r>
            <a:r>
              <a:rPr lang="zh-CN" altLang="en-US" b="1" dirty="0" smtClean="0">
                <a:solidFill>
                  <a:srgbClr val="700000"/>
                </a:solidFill>
                <a:latin typeface="+mn-ea"/>
                <a:ea typeface="+mn-ea"/>
                <a:sym typeface="Verdana" panose="020B0604030504040204" pitchFamily="34" charset="0"/>
              </a:rPr>
              <a:t>、</a:t>
            </a:r>
            <a:r>
              <a:rPr lang="en-US" b="1" dirty="0" smtClean="0">
                <a:solidFill>
                  <a:srgbClr val="700000"/>
                </a:solidFill>
                <a:latin typeface="+mn-ea"/>
                <a:ea typeface="+mn-ea"/>
                <a:sym typeface="Verdana" panose="020B0604030504040204" pitchFamily="34" charset="0"/>
              </a:rPr>
              <a:t>20</a:t>
            </a:r>
            <a:r>
              <a:rPr lang="en-US" b="1" dirty="0">
                <a:solidFill>
                  <a:srgbClr val="700000"/>
                </a:solidFill>
                <a:latin typeface="+mn-ea"/>
                <a:ea typeface="+mn-ea"/>
                <a:sym typeface="Verdana" panose="020B0604030504040204" pitchFamily="34" charset="0"/>
              </a:rPr>
              <a:t>日</a:t>
            </a:r>
          </a:p>
        </p:txBody>
      </p:sp>
      <p:sp>
        <p:nvSpPr>
          <p:cNvPr id="5" name="Text Box 32"/>
          <p:cNvSpPr>
            <a:spLocks noChangeArrowheads="1"/>
          </p:cNvSpPr>
          <p:nvPr/>
        </p:nvSpPr>
        <p:spPr bwMode="auto">
          <a:xfrm>
            <a:off x="2514600" y="1263015"/>
            <a:ext cx="6521449" cy="553998"/>
          </a:xfrm>
          <a:prstGeom prst="rect">
            <a:avLst/>
          </a:prstGeom>
          <a:noFill/>
          <a:ln w="9525">
            <a:noFill/>
            <a:miter lim="800000"/>
          </a:ln>
        </p:spPr>
        <p:txBody>
          <a:bodyPr wrap="square">
            <a:spAutoFit/>
          </a:bodyPr>
          <a:lstStyle/>
          <a:p>
            <a:pPr eaLnBrk="0" hangingPunct="0">
              <a:lnSpc>
                <a:spcPct val="150000"/>
              </a:lnSpc>
            </a:pPr>
            <a:r>
              <a:rPr lang="zh-CN" altLang="en-US" sz="2000" b="1" dirty="0">
                <a:latin typeface="楷体" panose="02010609060101010101" pitchFamily="49" charset="-122"/>
                <a:ea typeface="楷体" panose="02010609060101010101" pitchFamily="49" charset="-122"/>
                <a:sym typeface="微软雅黑" panose="020B0503020204020204" pitchFamily="34" charset="-122"/>
              </a:rPr>
              <a:t>中沙</a:t>
            </a:r>
            <a:r>
              <a:rPr lang="en-US" sz="2000" b="1" dirty="0" err="1">
                <a:latin typeface="楷体" panose="02010609060101010101" pitchFamily="49" charset="-122"/>
                <a:ea typeface="楷体" panose="02010609060101010101" pitchFamily="49" charset="-122"/>
                <a:sym typeface="微软雅黑" panose="020B0503020204020204" pitchFamily="34" charset="-122"/>
              </a:rPr>
              <a:t>双方就</a:t>
            </a:r>
            <a:r>
              <a:rPr lang="zh-CN" altLang="en-US" sz="2000" b="1" dirty="0">
                <a:latin typeface="楷体" panose="02010609060101010101" pitchFamily="49" charset="-122"/>
                <a:ea typeface="楷体" panose="02010609060101010101" pitchFamily="49" charset="-122"/>
                <a:sym typeface="微软雅黑" panose="020B0503020204020204" pitchFamily="34" charset="-122"/>
              </a:rPr>
              <a:t>运营协议</a:t>
            </a:r>
            <a:r>
              <a:rPr lang="en-US" sz="2000" b="1" dirty="0" err="1" smtClean="0">
                <a:latin typeface="楷体" panose="02010609060101010101" pitchFamily="49" charset="-122"/>
                <a:ea typeface="楷体" panose="02010609060101010101" pitchFamily="49" charset="-122"/>
                <a:sym typeface="微软雅黑" panose="020B0503020204020204" pitchFamily="34" charset="-122"/>
              </a:rPr>
              <a:t>文本达成一致</a:t>
            </a:r>
            <a:r>
              <a:rPr lang="zh-CN" altLang="en-US" sz="2000" b="1" dirty="0" smtClean="0">
                <a:latin typeface="楷体" panose="02010609060101010101" pitchFamily="49" charset="-122"/>
                <a:ea typeface="楷体" panose="02010609060101010101" pitchFamily="49" charset="-122"/>
                <a:sym typeface="微软雅黑" panose="020B0503020204020204" pitchFamily="34" charset="-122"/>
              </a:rPr>
              <a:t>，并</a:t>
            </a:r>
            <a:r>
              <a:rPr lang="en-US" sz="2000" b="1" dirty="0" err="1" smtClean="0">
                <a:latin typeface="楷体" panose="02010609060101010101" pitchFamily="49" charset="-122"/>
                <a:ea typeface="楷体" panose="02010609060101010101" pitchFamily="49" charset="-122"/>
                <a:sym typeface="微软雅黑" panose="020B0503020204020204" pitchFamily="34" charset="-122"/>
              </a:rPr>
              <a:t>函签该协议</a:t>
            </a:r>
            <a:endParaRPr lang="en-US" sz="2000" b="1" dirty="0">
              <a:latin typeface="楷体" panose="02010609060101010101" pitchFamily="49" charset="-122"/>
              <a:ea typeface="楷体" panose="02010609060101010101" pitchFamily="49" charset="-122"/>
              <a:sym typeface="微软雅黑" panose="020B0503020204020204" pitchFamily="34" charset="-122"/>
            </a:endParaRPr>
          </a:p>
        </p:txBody>
      </p:sp>
    </p:spTree>
    <p:extLst>
      <p:ext uri="{BB962C8B-B14F-4D97-AF65-F5344CB8AC3E}">
        <p14:creationId xmlns:p14="http://schemas.microsoft.com/office/powerpoint/2010/main" val="3555280057"/>
      </p:ext>
    </p:extLst>
  </p:cSld>
  <p:clrMapOvr>
    <a:masterClrMapping/>
  </p:clrMapOvr>
  <mc:AlternateContent xmlns:mc="http://schemas.openxmlformats.org/markup-compatibility/2006" xmlns:p14="http://schemas.microsoft.com/office/powerpoint/2010/main">
    <mc:Choice Requires="p14">
      <p:transition spd="slow" p14:dur="2000" advTm="5038">
        <p:blinds dir="vert"/>
      </p:transition>
    </mc:Choice>
    <mc:Fallback xmlns="">
      <p:transition spd="slow" advTm="5038">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sp>
        <p:nvSpPr>
          <p:cNvPr id="23556" name="标题 4"/>
          <p:cNvSpPr>
            <a:spLocks noGrp="1"/>
          </p:cNvSpPr>
          <p:nvPr/>
        </p:nvSpPr>
        <p:spPr bwMode="auto">
          <a:xfrm>
            <a:off x="772510" y="1137759"/>
            <a:ext cx="7772400" cy="635000"/>
          </a:xfrm>
          <a:prstGeom prst="rect">
            <a:avLst/>
          </a:prstGeom>
          <a:noFill/>
          <a:ln w="9525">
            <a:noFill/>
            <a:miter lim="800000"/>
          </a:ln>
        </p:spPr>
        <p:txBody>
          <a:bodyPr anchor="ctr"/>
          <a:lstStyle/>
          <a:p>
            <a:pPr>
              <a:buFontTx/>
              <a:buNone/>
            </a:pPr>
            <a:r>
              <a:rPr lang="en-US" altLang="zh-CN" sz="2800" b="1" dirty="0">
                <a:latin typeface="微软雅黑" panose="020B0503020204020204" pitchFamily="34" charset="-122"/>
                <a:ea typeface="微软雅黑" panose="020B0503020204020204" pitchFamily="34" charset="-122"/>
              </a:rPr>
              <a:t> </a:t>
            </a:r>
            <a:endParaRPr lang="zh-CN" altLang="en-US" sz="2800" b="1" dirty="0">
              <a:latin typeface="华文中宋" panose="02010600040101010101" pitchFamily="2" charset="-122"/>
              <a:ea typeface="华文中宋" panose="02010600040101010101" pitchFamily="2" charset="-122"/>
            </a:endParaRPr>
          </a:p>
        </p:txBody>
      </p:sp>
      <p:pic>
        <p:nvPicPr>
          <p:cNvPr id="23558" name="Picture 4" descr="logo-black"/>
          <p:cNvPicPr>
            <a:picLocks noChangeAspect="1" noChangeArrowheads="1"/>
          </p:cNvPicPr>
          <p:nvPr/>
        </p:nvPicPr>
        <p:blipFill>
          <a:blip r:embed="rId2" cstate="print"/>
          <a:srcRect/>
          <a:stretch>
            <a:fillRect/>
          </a:stretch>
        </p:blipFill>
        <p:spPr bwMode="auto">
          <a:xfrm>
            <a:off x="6084888" y="173038"/>
            <a:ext cx="2951162" cy="533400"/>
          </a:xfrm>
          <a:prstGeom prst="rect">
            <a:avLst/>
          </a:prstGeom>
          <a:noFill/>
          <a:ln w="9525">
            <a:noFill/>
            <a:miter lim="800000"/>
            <a:headEnd/>
            <a:tailEnd/>
          </a:ln>
        </p:spPr>
      </p:pic>
      <p:pic>
        <p:nvPicPr>
          <p:cNvPr id="4" name="图片 3" descr="IMG_1541"/>
          <p:cNvPicPr>
            <a:picLocks noChangeAspect="1"/>
          </p:cNvPicPr>
          <p:nvPr/>
        </p:nvPicPr>
        <p:blipFill>
          <a:blip r:embed="rId3" cstate="print"/>
          <a:stretch>
            <a:fillRect/>
          </a:stretch>
        </p:blipFill>
        <p:spPr>
          <a:xfrm>
            <a:off x="425668" y="1772759"/>
            <a:ext cx="4319753" cy="2880574"/>
          </a:xfrm>
          <a:prstGeom prst="rect">
            <a:avLst/>
          </a:prstGeom>
          <a:ln>
            <a:noFill/>
          </a:ln>
          <a:effectLst>
            <a:outerShdw blurRad="292100" dist="139700" dir="2700000" algn="tl" rotWithShape="0">
              <a:srgbClr val="333333">
                <a:alpha val="65000"/>
              </a:srgbClr>
            </a:outerShdw>
          </a:effectLst>
        </p:spPr>
      </p:pic>
      <p:sp>
        <p:nvSpPr>
          <p:cNvPr id="10" name="矩形 9"/>
          <p:cNvSpPr/>
          <p:nvPr/>
        </p:nvSpPr>
        <p:spPr>
          <a:xfrm>
            <a:off x="425668" y="977494"/>
            <a:ext cx="8610382" cy="677108"/>
          </a:xfrm>
          <a:prstGeom prst="rect">
            <a:avLst/>
          </a:prstGeom>
          <a:noFill/>
          <a:ln>
            <a:noFill/>
          </a:ln>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algn="ctr">
              <a:lnSpc>
                <a:spcPct val="150000"/>
              </a:lnSpc>
              <a:buFont typeface="Wingdings" pitchFamily="2" charset="2"/>
              <a:buChar char="u"/>
            </a:pPr>
            <a:r>
              <a:rPr lang="en-US" altLang="zh-CN" sz="2800" b="1" dirty="0" smtClean="0">
                <a:solidFill>
                  <a:schemeClr val="tx1"/>
                </a:solidFill>
                <a:latin typeface="华文楷体" panose="02010600040101010101" pitchFamily="2" charset="-122"/>
                <a:ea typeface="华文楷体" panose="02010600040101010101" pitchFamily="2" charset="-122"/>
              </a:rPr>
              <a:t>   2013</a:t>
            </a:r>
            <a:r>
              <a:rPr lang="zh-CN" altLang="en-US" sz="2800" b="1" dirty="0" smtClean="0">
                <a:solidFill>
                  <a:schemeClr val="tx1"/>
                </a:solidFill>
                <a:latin typeface="华文楷体" panose="02010600040101010101" pitchFamily="2" charset="-122"/>
                <a:ea typeface="华文楷体" panose="02010600040101010101" pitchFamily="2" charset="-122"/>
              </a:rPr>
              <a:t>年</a:t>
            </a:r>
            <a:r>
              <a:rPr lang="en-US" altLang="zh-CN" sz="2800" b="1" dirty="0" smtClean="0">
                <a:solidFill>
                  <a:schemeClr val="tx1"/>
                </a:solidFill>
                <a:latin typeface="华文楷体" panose="02010600040101010101" pitchFamily="2" charset="-122"/>
                <a:ea typeface="华文楷体" panose="02010600040101010101" pitchFamily="2" charset="-122"/>
              </a:rPr>
              <a:t>5</a:t>
            </a:r>
            <a:r>
              <a:rPr lang="zh-CN" altLang="en-US" sz="2800" b="1" dirty="0" smtClean="0">
                <a:solidFill>
                  <a:schemeClr val="tx1"/>
                </a:solidFill>
                <a:latin typeface="华文楷体" panose="02010600040101010101" pitchFamily="2" charset="-122"/>
                <a:ea typeface="华文楷体" panose="02010600040101010101" pitchFamily="2" charset="-122"/>
              </a:rPr>
              <a:t>月</a:t>
            </a:r>
            <a:r>
              <a:rPr lang="en-US" altLang="zh-CN" sz="2800" b="1" dirty="0" smtClean="0">
                <a:solidFill>
                  <a:schemeClr val="tx1"/>
                </a:solidFill>
                <a:latin typeface="华文楷体" panose="02010600040101010101" pitchFamily="2" charset="-122"/>
                <a:ea typeface="华文楷体" panose="02010600040101010101" pitchFamily="2" charset="-122"/>
              </a:rPr>
              <a:t>16</a:t>
            </a:r>
            <a:r>
              <a:rPr lang="zh-CN" altLang="en-US" sz="2800" b="1" dirty="0" smtClean="0">
                <a:solidFill>
                  <a:schemeClr val="tx1"/>
                </a:solidFill>
                <a:latin typeface="华文楷体" panose="02010600040101010101" pitchFamily="2" charset="-122"/>
                <a:ea typeface="华文楷体" panose="02010600040101010101" pitchFamily="2" charset="-122"/>
              </a:rPr>
              <a:t>日，古籍馆项目正式签约</a:t>
            </a:r>
            <a:endParaRPr lang="zh-CN" altLang="en-US" sz="2800" b="1" dirty="0">
              <a:solidFill>
                <a:schemeClr val="tx1"/>
              </a:solidFill>
              <a:latin typeface="华文楷体" panose="02010600040101010101" pitchFamily="2" charset="-122"/>
              <a:ea typeface="华文楷体" panose="02010600040101010101" pitchFamily="2" charset="-122"/>
            </a:endParaRPr>
          </a:p>
        </p:txBody>
      </p:sp>
      <p:pic>
        <p:nvPicPr>
          <p:cNvPr id="11" name="图片 10" descr="IMG_1550"/>
          <p:cNvPicPr>
            <a:picLocks noChangeAspect="1"/>
          </p:cNvPicPr>
          <p:nvPr/>
        </p:nvPicPr>
        <p:blipFill>
          <a:blip r:embed="rId4" cstate="print"/>
          <a:stretch>
            <a:fillRect/>
          </a:stretch>
        </p:blipFill>
        <p:spPr>
          <a:xfrm>
            <a:off x="4971974" y="3515710"/>
            <a:ext cx="3967080" cy="271166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Tm="5000">
        <p:randomBar dir="vert"/>
      </p:transition>
    </mc:Choice>
    <mc:Fallback>
      <p:transition spd="slow" advTm="5000">
        <p:randomBar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矩形 3"/>
          <p:cNvSpPr>
            <a:spLocks noChangeArrowheads="1"/>
          </p:cNvSpPr>
          <p:nvPr/>
        </p:nvSpPr>
        <p:spPr bwMode="auto">
          <a:xfrm>
            <a:off x="-17145"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pic>
        <p:nvPicPr>
          <p:cNvPr id="24582" name="Picture 4" descr="logo-black"/>
          <p:cNvPicPr>
            <a:picLocks noChangeAspect="1" noChangeArrowheads="1"/>
          </p:cNvPicPr>
          <p:nvPr/>
        </p:nvPicPr>
        <p:blipFill>
          <a:blip r:embed="rId3" cstate="print"/>
          <a:srcRect/>
          <a:stretch>
            <a:fillRect/>
          </a:stretch>
        </p:blipFill>
        <p:spPr bwMode="auto">
          <a:xfrm>
            <a:off x="6084888" y="173038"/>
            <a:ext cx="2951162" cy="533400"/>
          </a:xfrm>
          <a:prstGeom prst="rect">
            <a:avLst/>
          </a:prstGeom>
          <a:noFill/>
          <a:ln w="9525">
            <a:noFill/>
            <a:miter lim="800000"/>
            <a:headEnd/>
            <a:tailEnd/>
          </a:ln>
        </p:spPr>
      </p:pic>
      <p:pic>
        <p:nvPicPr>
          <p:cNvPr id="5" name="图片 4" descr="_N0G0161"/>
          <p:cNvPicPr>
            <a:picLocks noChangeAspect="1"/>
          </p:cNvPicPr>
          <p:nvPr/>
        </p:nvPicPr>
        <p:blipFill>
          <a:blip r:embed="rId4" cstate="print"/>
          <a:stretch>
            <a:fillRect/>
          </a:stretch>
        </p:blipFill>
        <p:spPr>
          <a:xfrm>
            <a:off x="5139558" y="1437193"/>
            <a:ext cx="3842469" cy="2562310"/>
          </a:xfrm>
          <a:prstGeom prst="rect">
            <a:avLst/>
          </a:prstGeom>
          <a:ln>
            <a:noFill/>
          </a:ln>
          <a:effectLst>
            <a:outerShdw blurRad="292100" dist="139700" dir="2700000" algn="tl" rotWithShape="0">
              <a:srgbClr val="333333">
                <a:alpha val="65000"/>
              </a:srgbClr>
            </a:outerShdw>
          </a:effectLst>
        </p:spPr>
      </p:pic>
      <p:pic>
        <p:nvPicPr>
          <p:cNvPr id="4" name="图片 3" descr="Group Photo at the Branch Site"/>
          <p:cNvPicPr>
            <a:picLocks noChangeAspect="1"/>
          </p:cNvPicPr>
          <p:nvPr/>
        </p:nvPicPr>
        <p:blipFill>
          <a:blip r:embed="rId5" cstate="print"/>
          <a:stretch>
            <a:fillRect/>
          </a:stretch>
        </p:blipFill>
        <p:spPr>
          <a:xfrm>
            <a:off x="5139558" y="4218675"/>
            <a:ext cx="3810938" cy="2541284"/>
          </a:xfrm>
          <a:prstGeom prst="rect">
            <a:avLst/>
          </a:prstGeom>
          <a:ln>
            <a:noFill/>
          </a:ln>
          <a:effectLst>
            <a:outerShdw blurRad="292100" dist="139700" dir="2700000" algn="tl" rotWithShape="0">
              <a:srgbClr val="333333">
                <a:alpha val="65000"/>
              </a:srgbClr>
            </a:outerShdw>
          </a:effectLst>
        </p:spPr>
      </p:pic>
      <p:pic>
        <p:nvPicPr>
          <p:cNvPr id="9" name="图片 8" descr="QQ图片20170109221834.png"/>
          <p:cNvPicPr>
            <a:picLocks noChangeAspect="1"/>
          </p:cNvPicPr>
          <p:nvPr/>
        </p:nvPicPr>
        <p:blipFill>
          <a:blip r:embed="rId6" cstate="print"/>
          <a:stretch>
            <a:fillRect/>
          </a:stretch>
        </p:blipFill>
        <p:spPr>
          <a:xfrm>
            <a:off x="77451" y="2141765"/>
            <a:ext cx="4813498" cy="3640004"/>
          </a:xfrm>
          <a:prstGeom prst="rect">
            <a:avLst/>
          </a:prstGeom>
          <a:ln>
            <a:noFill/>
          </a:ln>
          <a:effectLst>
            <a:outerShdw blurRad="292100" dist="139700" dir="2700000" algn="tl" rotWithShape="0">
              <a:srgbClr val="333333">
                <a:alpha val="65000"/>
              </a:srgbClr>
            </a:outerShdw>
          </a:effectLst>
        </p:spPr>
      </p:pic>
      <p:sp>
        <p:nvSpPr>
          <p:cNvPr id="11" name="矩形 10"/>
          <p:cNvSpPr/>
          <p:nvPr/>
        </p:nvSpPr>
        <p:spPr>
          <a:xfrm>
            <a:off x="614859" y="804068"/>
            <a:ext cx="7346739" cy="677108"/>
          </a:xfrm>
          <a:prstGeom prst="rect">
            <a:avLst/>
          </a:prstGeom>
          <a:noFill/>
          <a:ln>
            <a:noFill/>
          </a:ln>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algn="ctr">
              <a:lnSpc>
                <a:spcPct val="150000"/>
              </a:lnSpc>
              <a:buFont typeface="Wingdings" pitchFamily="2" charset="2"/>
              <a:buChar char="u"/>
            </a:pPr>
            <a:r>
              <a:rPr lang="en-US" altLang="zh-CN" sz="2800" b="1" dirty="0" smtClean="0">
                <a:solidFill>
                  <a:schemeClr val="tx1"/>
                </a:solidFill>
                <a:latin typeface="华文楷体" panose="02010600040101010101" pitchFamily="2" charset="-122"/>
                <a:ea typeface="华文楷体" panose="02010600040101010101" pitchFamily="2" charset="-122"/>
              </a:rPr>
              <a:t>   2015</a:t>
            </a:r>
            <a:r>
              <a:rPr lang="zh-CN" altLang="en-US" sz="2800" b="1" dirty="0" smtClean="0">
                <a:solidFill>
                  <a:schemeClr val="tx1"/>
                </a:solidFill>
                <a:latin typeface="华文楷体" panose="02010600040101010101" pitchFamily="2" charset="-122"/>
                <a:ea typeface="华文楷体" panose="02010600040101010101" pitchFamily="2" charset="-122"/>
              </a:rPr>
              <a:t>年</a:t>
            </a:r>
            <a:r>
              <a:rPr lang="en-US" altLang="zh-CN" sz="2800" b="1" dirty="0" smtClean="0">
                <a:solidFill>
                  <a:schemeClr val="tx1"/>
                </a:solidFill>
                <a:latin typeface="华文楷体" panose="02010600040101010101" pitchFamily="2" charset="-122"/>
                <a:ea typeface="华文楷体" panose="02010600040101010101" pitchFamily="2" charset="-122"/>
              </a:rPr>
              <a:t>3</a:t>
            </a:r>
            <a:r>
              <a:rPr lang="zh-CN" altLang="en-US" sz="2800" b="1" dirty="0" smtClean="0">
                <a:solidFill>
                  <a:schemeClr val="tx1"/>
                </a:solidFill>
                <a:latin typeface="华文楷体" panose="02010600040101010101" pitchFamily="2" charset="-122"/>
                <a:ea typeface="华文楷体" panose="02010600040101010101" pitchFamily="2" charset="-122"/>
              </a:rPr>
              <a:t>月</a:t>
            </a:r>
            <a:r>
              <a:rPr lang="en-US" altLang="zh-CN" sz="2800" b="1" dirty="0" smtClean="0">
                <a:solidFill>
                  <a:schemeClr val="tx1"/>
                </a:solidFill>
                <a:latin typeface="华文楷体" panose="02010600040101010101" pitchFamily="2" charset="-122"/>
                <a:ea typeface="华文楷体" panose="02010600040101010101" pitchFamily="2" charset="-122"/>
              </a:rPr>
              <a:t>16</a:t>
            </a:r>
            <a:r>
              <a:rPr lang="zh-CN" altLang="en-US" sz="2800" b="1" dirty="0" smtClean="0">
                <a:solidFill>
                  <a:schemeClr val="tx1"/>
                </a:solidFill>
                <a:latin typeface="华文楷体" panose="02010600040101010101" pitchFamily="2" charset="-122"/>
                <a:ea typeface="华文楷体" panose="02010600040101010101" pitchFamily="2" charset="-122"/>
              </a:rPr>
              <a:t>日，古籍馆项目正式开工</a:t>
            </a:r>
            <a:endParaRPr lang="zh-CN" altLang="en-US" sz="2800" b="1" dirty="0">
              <a:solidFill>
                <a:schemeClr val="tx1"/>
              </a:solidFill>
              <a:latin typeface="华文楷体" panose="02010600040101010101" pitchFamily="2" charset="-122"/>
              <a:ea typeface="华文楷体" panose="02010600040101010101" pitchFamily="2" charset="-122"/>
            </a:endParaRPr>
          </a:p>
        </p:txBody>
      </p:sp>
      <p:sp>
        <p:nvSpPr>
          <p:cNvPr id="13" name="矩形 12"/>
          <p:cNvSpPr/>
          <p:nvPr/>
        </p:nvSpPr>
        <p:spPr>
          <a:xfrm>
            <a:off x="425668" y="5973243"/>
            <a:ext cx="3954344" cy="707886"/>
          </a:xfrm>
          <a:prstGeom prst="rect">
            <a:avLst/>
          </a:prstGeom>
          <a:noFill/>
          <a:ln>
            <a:noFill/>
          </a:ln>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zh-CN" altLang="en-US" sz="2000" b="1" dirty="0" smtClean="0">
                <a:solidFill>
                  <a:schemeClr val="bg2">
                    <a:lumMod val="75000"/>
                  </a:schemeClr>
                </a:solidFill>
                <a:latin typeface="华文楷体" panose="02010600040101010101" pitchFamily="2" charset="-122"/>
                <a:ea typeface="华文楷体" panose="02010600040101010101" pitchFamily="2" charset="-122"/>
              </a:rPr>
              <a:t>原北大电话室旧址</a:t>
            </a:r>
            <a:r>
              <a:rPr lang="en-US" altLang="zh-CN" sz="2000" b="1" dirty="0" smtClean="0">
                <a:solidFill>
                  <a:schemeClr val="bg2">
                    <a:lumMod val="75000"/>
                  </a:schemeClr>
                </a:solidFill>
                <a:latin typeface="华文楷体" panose="02010600040101010101" pitchFamily="2" charset="-122"/>
                <a:ea typeface="华文楷体" panose="02010600040101010101" pitchFamily="2" charset="-122"/>
              </a:rPr>
              <a:t>(</a:t>
            </a:r>
            <a:r>
              <a:rPr lang="zh-CN" altLang="en-US" sz="2000" b="1" dirty="0" smtClean="0">
                <a:solidFill>
                  <a:schemeClr val="bg2">
                    <a:lumMod val="75000"/>
                  </a:schemeClr>
                </a:solidFill>
                <a:latin typeface="华文楷体" panose="02010600040101010101" pitchFamily="2" charset="-122"/>
                <a:ea typeface="华文楷体" panose="02010600040101010101" pitchFamily="2" charset="-122"/>
              </a:rPr>
              <a:t>已拆除</a:t>
            </a:r>
            <a:r>
              <a:rPr lang="en-US" altLang="zh-CN" sz="2000" b="1" dirty="0" smtClean="0">
                <a:solidFill>
                  <a:schemeClr val="bg2">
                    <a:lumMod val="75000"/>
                  </a:schemeClr>
                </a:solidFill>
                <a:latin typeface="华文楷体" panose="02010600040101010101" pitchFamily="2" charset="-122"/>
                <a:ea typeface="华文楷体" panose="02010600040101010101" pitchFamily="2" charset="-122"/>
              </a:rPr>
              <a:t>)</a:t>
            </a:r>
          </a:p>
          <a:p>
            <a:pPr algn="ctr"/>
            <a:r>
              <a:rPr lang="zh-CN" altLang="en-US" sz="2000" b="1" dirty="0" smtClean="0">
                <a:solidFill>
                  <a:schemeClr val="bg2">
                    <a:lumMod val="75000"/>
                  </a:schemeClr>
                </a:solidFill>
                <a:latin typeface="华文楷体" panose="02010600040101010101" pitchFamily="2" charset="-122"/>
                <a:ea typeface="华文楷体" panose="02010600040101010101" pitchFamily="2" charset="-122"/>
              </a:rPr>
              <a:t>一片荒芜，百废待兴</a:t>
            </a:r>
          </a:p>
        </p:txBody>
      </p:sp>
    </p:spTree>
  </p:cSld>
  <p:clrMapOvr>
    <a:masterClrMapping/>
  </p:clrMapOvr>
  <mc:AlternateContent xmlns:mc="http://schemas.openxmlformats.org/markup-compatibility/2006">
    <mc:Choice xmlns:p14="http://schemas.microsoft.com/office/powerpoint/2010/main" Requires="p14">
      <p:transition spd="slow" p14:dur="1750" advTm="5000">
        <p14:switch dir="r"/>
      </p:transition>
    </mc:Choice>
    <mc:Fallback>
      <p:transition spd="slow"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_N0G0301"/>
          <p:cNvPicPr>
            <a:picLocks noChangeAspect="1"/>
          </p:cNvPicPr>
          <p:nvPr/>
        </p:nvPicPr>
        <p:blipFill>
          <a:blip r:embed="rId3" cstate="print"/>
          <a:stretch>
            <a:fillRect/>
          </a:stretch>
        </p:blipFill>
        <p:spPr>
          <a:xfrm>
            <a:off x="4549010" y="1026594"/>
            <a:ext cx="4187224" cy="2476253"/>
          </a:xfrm>
          <a:prstGeom prst="rect">
            <a:avLst/>
          </a:prstGeom>
          <a:ln>
            <a:noFill/>
          </a:ln>
          <a:effectLst>
            <a:outerShdw blurRad="292100" dist="139700" dir="2700000" algn="tl" rotWithShape="0">
              <a:srgbClr val="333333">
                <a:alpha val="65000"/>
              </a:srgbClr>
            </a:outerShdw>
          </a:effectLst>
        </p:spPr>
      </p:pic>
      <p:sp>
        <p:nvSpPr>
          <p:cNvPr id="4" name="标题 3"/>
          <p:cNvSpPr>
            <a:spLocks noGrp="1"/>
          </p:cNvSpPr>
          <p:nvPr>
            <p:ph type="ctrTitle"/>
          </p:nvPr>
        </p:nvSpPr>
        <p:spPr>
          <a:xfrm>
            <a:off x="215966" y="1361739"/>
            <a:ext cx="4096561" cy="2012092"/>
          </a:xfrm>
          <a:noFill/>
          <a:ln w="9525">
            <a:noFill/>
            <a:miter lim="800000"/>
          </a:ln>
        </p:spPr>
        <p:txBody>
          <a:bodyPr vert="horz" wrap="square" lIns="91440" tIns="45720" rIns="91440" bIns="45720" numCol="1" anchor="t" anchorCtr="0" compatLnSpc="1"/>
          <a:lstStyle/>
          <a:p>
            <a:pPr>
              <a:lnSpc>
                <a:spcPct val="150000"/>
              </a:lnSpc>
              <a:spcBef>
                <a:spcPct val="20000"/>
              </a:spcBef>
              <a:buFont typeface="Wingdings" pitchFamily="2" charset="2"/>
              <a:buChar char="u"/>
            </a:pPr>
            <a:r>
              <a:rPr lang="en-US" altLang="zh-CN" sz="2800" b="1" dirty="0" smtClean="0">
                <a:solidFill>
                  <a:schemeClr val="tx1"/>
                </a:solidFill>
                <a:latin typeface="楷体" panose="02010609060101010101" pitchFamily="49" charset="-122"/>
                <a:ea typeface="楷体" panose="02010609060101010101" pitchFamily="49" charset="-122"/>
              </a:rPr>
              <a:t> 2015</a:t>
            </a:r>
            <a:r>
              <a:rPr lang="zh-CN" altLang="en-US" sz="2800" b="1" dirty="0" smtClean="0">
                <a:solidFill>
                  <a:schemeClr val="tx1"/>
                </a:solidFill>
                <a:latin typeface="楷体" panose="02010609060101010101" pitchFamily="49" charset="-122"/>
                <a:ea typeface="楷体" panose="02010609060101010101" pitchFamily="49" charset="-122"/>
              </a:rPr>
              <a:t>年</a:t>
            </a:r>
            <a:r>
              <a:rPr lang="en-US" altLang="zh-CN" sz="2800" b="1" dirty="0" smtClean="0">
                <a:solidFill>
                  <a:schemeClr val="tx1"/>
                </a:solidFill>
                <a:latin typeface="楷体" panose="02010609060101010101" pitchFamily="49" charset="-122"/>
                <a:ea typeface="楷体" panose="02010609060101010101" pitchFamily="49" charset="-122"/>
              </a:rPr>
              <a:t>11</a:t>
            </a:r>
            <a:r>
              <a:rPr lang="zh-CN" altLang="en-US" sz="2800" b="1" dirty="0" smtClean="0">
                <a:solidFill>
                  <a:schemeClr val="tx1"/>
                </a:solidFill>
                <a:latin typeface="楷体" panose="02010609060101010101" pitchFamily="49" charset="-122"/>
                <a:ea typeface="楷体" panose="02010609060101010101" pitchFamily="49" charset="-122"/>
              </a:rPr>
              <a:t>月</a:t>
            </a:r>
            <a:r>
              <a:rPr lang="en-US" altLang="zh-CN" sz="2800" b="1" dirty="0" smtClean="0">
                <a:solidFill>
                  <a:schemeClr val="tx1"/>
                </a:solidFill>
                <a:latin typeface="楷体" panose="02010609060101010101" pitchFamily="49" charset="-122"/>
                <a:ea typeface="楷体" panose="02010609060101010101" pitchFamily="49" charset="-122"/>
              </a:rPr>
              <a:t>20</a:t>
            </a:r>
            <a:r>
              <a:rPr lang="zh-CN" altLang="en-US" sz="2800" b="1" dirty="0" smtClean="0">
                <a:solidFill>
                  <a:schemeClr val="tx1"/>
                </a:solidFill>
                <a:latin typeface="楷体" panose="02010609060101010101" pitchFamily="49" charset="-122"/>
                <a:ea typeface="楷体" panose="02010609060101010101" pitchFamily="49" charset="-122"/>
              </a:rPr>
              <a:t>日启  动“奠基仪式” </a:t>
            </a:r>
            <a:br>
              <a:rPr lang="zh-CN" altLang="en-US" sz="2800" b="1" dirty="0" smtClean="0">
                <a:solidFill>
                  <a:schemeClr val="tx1"/>
                </a:solidFill>
                <a:latin typeface="楷体" panose="02010609060101010101" pitchFamily="49" charset="-122"/>
                <a:ea typeface="楷体" panose="02010609060101010101" pitchFamily="49" charset="-122"/>
              </a:rPr>
            </a:br>
            <a:endParaRPr lang="zh-CN" altLang="en-US" sz="2800" b="1" dirty="0">
              <a:solidFill>
                <a:schemeClr val="tx1"/>
              </a:solidFill>
              <a:latin typeface="楷体" panose="02010609060101010101" pitchFamily="49" charset="-122"/>
              <a:ea typeface="楷体" panose="02010609060101010101" pitchFamily="49" charset="-122"/>
            </a:endParaRPr>
          </a:p>
        </p:txBody>
      </p:sp>
      <p:sp>
        <p:nvSpPr>
          <p:cNvPr id="5" name="副标题 4"/>
          <p:cNvSpPr>
            <a:spLocks noGrp="1"/>
          </p:cNvSpPr>
          <p:nvPr>
            <p:ph type="subTitle" idx="1"/>
          </p:nvPr>
        </p:nvSpPr>
        <p:spPr>
          <a:xfrm>
            <a:off x="4880706" y="4252889"/>
            <a:ext cx="4155344" cy="1941533"/>
          </a:xfrm>
        </p:spPr>
        <p:txBody>
          <a:bodyPr/>
          <a:lstStyle/>
          <a:p>
            <a:pPr algn="l">
              <a:lnSpc>
                <a:spcPct val="150000"/>
              </a:lnSpc>
              <a:buFont typeface="Wingdings" pitchFamily="2" charset="2"/>
              <a:buChar char="u"/>
            </a:pPr>
            <a:r>
              <a:rPr lang="zh-CN" altLang="en-US" sz="2800" b="1" dirty="0" smtClean="0">
                <a:latin typeface="楷体" panose="02010609060101010101" pitchFamily="49" charset="-122"/>
                <a:ea typeface="楷体" panose="02010609060101010101" pitchFamily="49" charset="-122"/>
                <a:cs typeface="+mj-cs"/>
              </a:rPr>
              <a:t> 奠基石为中文</a:t>
            </a:r>
            <a:r>
              <a:rPr lang="zh-CN" altLang="en-US" sz="2800" b="1" dirty="0">
                <a:latin typeface="楷体" panose="02010609060101010101" pitchFamily="49" charset="-122"/>
                <a:ea typeface="楷体" panose="02010609060101010101" pitchFamily="49" charset="-122"/>
                <a:cs typeface="+mj-cs"/>
              </a:rPr>
              <a:t>和阿拉伯语</a:t>
            </a:r>
            <a:r>
              <a:rPr lang="zh-CN" altLang="en-US" sz="2800" b="1" dirty="0" smtClean="0">
                <a:latin typeface="楷体" panose="02010609060101010101" pitchFamily="49" charset="-122"/>
                <a:ea typeface="楷体" panose="02010609060101010101" pitchFamily="49" charset="-122"/>
                <a:cs typeface="+mj-cs"/>
              </a:rPr>
              <a:t>镌刻，将</a:t>
            </a:r>
            <a:r>
              <a:rPr lang="zh-CN" altLang="en-US" sz="2800" b="1" dirty="0" smtClean="0">
                <a:latin typeface="楷体" panose="02010609060101010101" pitchFamily="49" charset="-122"/>
                <a:ea typeface="楷体" panose="02010609060101010101" pitchFamily="49" charset="-122"/>
              </a:rPr>
              <a:t>永久</a:t>
            </a:r>
            <a:r>
              <a:rPr lang="zh-CN" altLang="en-US" sz="2800" b="1" dirty="0">
                <a:latin typeface="楷体" panose="02010609060101010101" pitchFamily="49" charset="-122"/>
                <a:ea typeface="楷体" panose="02010609060101010101" pitchFamily="49" charset="-122"/>
              </a:rPr>
              <a:t>镶嵌于古籍馆正门东侧窗</a:t>
            </a:r>
            <a:r>
              <a:rPr lang="zh-CN" altLang="en-US" sz="2800" b="1" dirty="0" smtClean="0">
                <a:latin typeface="楷体" panose="02010609060101010101" pitchFamily="49" charset="-122"/>
                <a:ea typeface="楷体" panose="02010609060101010101" pitchFamily="49" charset="-122"/>
              </a:rPr>
              <a:t>下</a:t>
            </a:r>
            <a:r>
              <a:rPr lang="en-US" altLang="zh-CN" sz="2800" b="1" dirty="0" smtClean="0">
                <a:latin typeface="华文中宋" panose="02010600040101010101" pitchFamily="2" charset="-122"/>
                <a:ea typeface="华文中宋" panose="02010600040101010101" pitchFamily="2" charset="-122"/>
              </a:rPr>
              <a:t>    </a:t>
            </a:r>
            <a:endParaRPr lang="zh-CN" altLang="en-US" sz="2800" b="1" dirty="0">
              <a:latin typeface="楷体" panose="02010609060101010101" pitchFamily="49" charset="-122"/>
              <a:ea typeface="楷体" panose="02010609060101010101" pitchFamily="49" charset="-122"/>
              <a:cs typeface="+mj-cs"/>
            </a:endParaRPr>
          </a:p>
        </p:txBody>
      </p:sp>
      <p:sp>
        <p:nvSpPr>
          <p:cNvPr id="25607" name="矩形 53"/>
          <p:cNvSpPr>
            <a:spLocks noChangeArrowheads="1"/>
          </p:cNvSpPr>
          <p:nvPr/>
        </p:nvSpPr>
        <p:spPr bwMode="auto">
          <a:xfrm>
            <a:off x="-12526"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pic>
        <p:nvPicPr>
          <p:cNvPr id="25609" name="Picture 4" descr="logo-black"/>
          <p:cNvPicPr>
            <a:picLocks noChangeAspect="1" noChangeArrowheads="1"/>
          </p:cNvPicPr>
          <p:nvPr/>
        </p:nvPicPr>
        <p:blipFill>
          <a:blip r:embed="rId4" cstate="print"/>
          <a:srcRect/>
          <a:stretch>
            <a:fillRect/>
          </a:stretch>
        </p:blipFill>
        <p:spPr bwMode="auto">
          <a:xfrm>
            <a:off x="6084888" y="173038"/>
            <a:ext cx="2951162" cy="533400"/>
          </a:xfrm>
          <a:prstGeom prst="rect">
            <a:avLst/>
          </a:prstGeom>
          <a:noFill/>
          <a:ln w="9525">
            <a:noFill/>
            <a:miter lim="800000"/>
            <a:headEnd/>
            <a:tailEnd/>
          </a:ln>
        </p:spPr>
      </p:pic>
      <p:pic>
        <p:nvPicPr>
          <p:cNvPr id="9" name="图片 8" descr="IMG_1665 (1).JPG"/>
          <p:cNvPicPr>
            <a:picLocks noChangeAspect="1"/>
          </p:cNvPicPr>
          <p:nvPr/>
        </p:nvPicPr>
        <p:blipFill>
          <a:blip r:embed="rId5" cstate="print">
            <a:lum bright="10000" contrast="40000"/>
          </a:blip>
          <a:stretch>
            <a:fillRect/>
          </a:stretch>
        </p:blipFill>
        <p:spPr>
          <a:xfrm>
            <a:off x="215966" y="3796940"/>
            <a:ext cx="4096561" cy="230431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750" advTm="5043">
        <p:blinds dir="vert"/>
      </p:transition>
    </mc:Choice>
    <mc:Fallback xmlns="">
      <p:transition spd="slow" advTm="5043">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矩形 53"/>
          <p:cNvSpPr>
            <a:spLocks noChangeArrowheads="1"/>
          </p:cNvSpPr>
          <p:nvPr/>
        </p:nvSpPr>
        <p:spPr bwMode="auto">
          <a:xfrm>
            <a:off x="0" y="-32385"/>
            <a:ext cx="9144000" cy="944563"/>
          </a:xfrm>
          <a:prstGeom prst="rect">
            <a:avLst/>
          </a:prstGeom>
          <a:gradFill rotWithShape="1">
            <a:gsLst>
              <a:gs pos="0">
                <a:srgbClr val="5E9EFF"/>
              </a:gs>
              <a:gs pos="39999">
                <a:srgbClr val="85C2FF"/>
              </a:gs>
              <a:gs pos="70000">
                <a:srgbClr val="C4D6EB"/>
              </a:gs>
              <a:gs pos="100000">
                <a:srgbClr val="FFEBFA"/>
              </a:gs>
            </a:gsLst>
            <a:lin ang="0" scaled="1"/>
          </a:gradFill>
          <a:ln w="9525" algn="ctr">
            <a:solidFill>
              <a:srgbClr val="3333FF">
                <a:alpha val="0"/>
              </a:srgbClr>
            </a:solidFill>
            <a:round/>
          </a:ln>
        </p:spPr>
        <p:txBody>
          <a:bodyPr/>
          <a:lstStyle/>
          <a:p>
            <a:endParaRPr lang="zh-CN" altLang="en-US"/>
          </a:p>
        </p:txBody>
      </p:sp>
      <p:pic>
        <p:nvPicPr>
          <p:cNvPr id="25609" name="Picture 4" descr="logo-black"/>
          <p:cNvPicPr>
            <a:picLocks noChangeAspect="1" noChangeArrowheads="1"/>
          </p:cNvPicPr>
          <p:nvPr/>
        </p:nvPicPr>
        <p:blipFill>
          <a:blip r:embed="rId2" cstate="print"/>
          <a:srcRect/>
          <a:stretch>
            <a:fillRect/>
          </a:stretch>
        </p:blipFill>
        <p:spPr bwMode="auto">
          <a:xfrm>
            <a:off x="6084888" y="173038"/>
            <a:ext cx="2951162" cy="533400"/>
          </a:xfrm>
          <a:prstGeom prst="rect">
            <a:avLst/>
          </a:prstGeom>
          <a:noFill/>
          <a:ln w="9525">
            <a:noFill/>
            <a:miter lim="800000"/>
            <a:headEnd/>
            <a:tailEnd/>
          </a:ln>
        </p:spPr>
      </p:pic>
      <p:pic>
        <p:nvPicPr>
          <p:cNvPr id="5" name="图片 4" descr="IMG_2531"/>
          <p:cNvPicPr>
            <a:picLocks noChangeAspect="1"/>
          </p:cNvPicPr>
          <p:nvPr/>
        </p:nvPicPr>
        <p:blipFill>
          <a:blip r:embed="rId3" cstate="print"/>
          <a:stretch>
            <a:fillRect/>
          </a:stretch>
        </p:blipFill>
        <p:spPr>
          <a:xfrm>
            <a:off x="5018859" y="3317014"/>
            <a:ext cx="4017191" cy="3010280"/>
          </a:xfrm>
          <a:prstGeom prst="rect">
            <a:avLst/>
          </a:prstGeom>
          <a:ln>
            <a:noFill/>
          </a:ln>
          <a:effectLst>
            <a:outerShdw blurRad="292100" dist="139700" dir="2700000" algn="tl" rotWithShape="0">
              <a:srgbClr val="333333">
                <a:alpha val="65000"/>
              </a:srgbClr>
            </a:outerShdw>
          </a:effectLst>
        </p:spPr>
      </p:pic>
      <p:pic>
        <p:nvPicPr>
          <p:cNvPr id="9" name="图片 8" descr="IMG_2544"/>
          <p:cNvPicPr>
            <a:picLocks noChangeAspect="1"/>
          </p:cNvPicPr>
          <p:nvPr/>
        </p:nvPicPr>
        <p:blipFill>
          <a:blip r:embed="rId4" cstate="print"/>
          <a:stretch>
            <a:fillRect/>
          </a:stretch>
        </p:blipFill>
        <p:spPr>
          <a:xfrm>
            <a:off x="166811" y="1875310"/>
            <a:ext cx="4694388" cy="3520167"/>
          </a:xfrm>
          <a:prstGeom prst="rect">
            <a:avLst/>
          </a:prstGeom>
          <a:ln>
            <a:noFill/>
          </a:ln>
          <a:effectLst>
            <a:outerShdw blurRad="292100" dist="139700" dir="2700000" algn="tl" rotWithShape="0">
              <a:srgbClr val="333333">
                <a:alpha val="65000"/>
              </a:srgbClr>
            </a:outerShdw>
          </a:effectLst>
        </p:spPr>
      </p:pic>
      <p:sp>
        <p:nvSpPr>
          <p:cNvPr id="10" name="副标题 4"/>
          <p:cNvSpPr txBox="1">
            <a:spLocks/>
          </p:cNvSpPr>
          <p:nvPr/>
        </p:nvSpPr>
        <p:spPr bwMode="auto">
          <a:xfrm>
            <a:off x="324471" y="1056288"/>
            <a:ext cx="9119073" cy="755959"/>
          </a:xfrm>
          <a:prstGeom prst="rect">
            <a:avLst/>
          </a:prstGeom>
          <a:noFill/>
          <a:ln w="9525">
            <a:noFill/>
            <a:miter lim="800000"/>
          </a:ln>
        </p:spPr>
        <p:txBody>
          <a:bodyPr vert="horz" wrap="square" lIns="91440" tIns="45720" rIns="91440" bIns="45720" numCol="1" anchor="t" anchorCtr="0" compatLnSpc="1"/>
          <a:lstStyle/>
          <a:p>
            <a:pPr marL="342900" marR="0" lvl="0" indent="-342900" algn="ctr" defTabSz="914400" rtl="0" eaLnBrk="0" fontAlgn="base" latinLnBrk="0" hangingPunct="0">
              <a:lnSpc>
                <a:spcPct val="150000"/>
              </a:lnSpc>
              <a:spcBef>
                <a:spcPct val="20000"/>
              </a:spcBef>
              <a:spcAft>
                <a:spcPct val="0"/>
              </a:spcAft>
              <a:buClrTx/>
              <a:buSzTx/>
              <a:buFont typeface="Wingdings" pitchFamily="2" charset="2"/>
              <a:buChar char="u"/>
              <a:tabLst/>
              <a:defRPr/>
            </a:pPr>
            <a:r>
              <a:rPr kumimoji="0" lang="en-US" altLang="zh-CN" sz="32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rPr>
              <a:t> 2016</a:t>
            </a:r>
            <a:r>
              <a:rPr kumimoji="0" lang="zh-CN" altLang="en-US" sz="32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rPr>
              <a:t>年</a:t>
            </a:r>
            <a:r>
              <a:rPr kumimoji="0" lang="en-US" altLang="zh-CN" sz="32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rPr>
              <a:t>12</a:t>
            </a:r>
            <a:r>
              <a:rPr kumimoji="0" lang="zh-CN" altLang="en-US" sz="32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rPr>
              <a:t>月</a:t>
            </a:r>
            <a:r>
              <a:rPr kumimoji="0" lang="en-US" altLang="zh-CN" sz="32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rPr>
              <a:t>20</a:t>
            </a:r>
            <a:r>
              <a:rPr kumimoji="0" lang="zh-CN" altLang="en-US" sz="32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rPr>
              <a:t>日</a:t>
            </a:r>
            <a:r>
              <a:rPr lang="zh-CN" altLang="en-US" sz="3200" b="1" kern="0" dirty="0" smtClean="0">
                <a:latin typeface="华文楷体" pitchFamily="2" charset="-122"/>
                <a:ea typeface="华文楷体" pitchFamily="2" charset="-122"/>
                <a:cs typeface="+mj-cs"/>
              </a:rPr>
              <a:t>，</a:t>
            </a:r>
            <a:r>
              <a:rPr kumimoji="0" lang="zh-CN" altLang="en-US" sz="32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cs typeface="+mj-cs"/>
              </a:rPr>
              <a:t>中沙双方商定运行协议</a:t>
            </a:r>
            <a:r>
              <a:rPr kumimoji="0" lang="en-US" altLang="zh-CN" sz="3200" b="1" i="0" u="none" strike="noStrike" kern="0" cap="none" spc="0" normalizeH="0" baseline="0" noProof="0" dirty="0" smtClean="0">
                <a:ln>
                  <a:noFill/>
                </a:ln>
                <a:solidFill>
                  <a:schemeClr val="tx1"/>
                </a:solidFill>
                <a:effectLst/>
                <a:uLnTx/>
                <a:uFillTx/>
                <a:latin typeface="华文楷体" pitchFamily="2" charset="-122"/>
                <a:ea typeface="华文楷体" pitchFamily="2" charset="-122"/>
              </a:rPr>
              <a:t>    </a:t>
            </a:r>
            <a:endParaRPr kumimoji="0" lang="zh-CN" altLang="en-US" sz="3200" b="1" i="0" u="none" strike="noStrike" kern="0" cap="none" spc="0" normalizeH="0" baseline="0" noProof="0" dirty="0">
              <a:ln>
                <a:noFill/>
              </a:ln>
              <a:solidFill>
                <a:schemeClr val="tx1"/>
              </a:solidFill>
              <a:effectLst/>
              <a:uLnTx/>
              <a:uFillTx/>
              <a:latin typeface="华文楷体" pitchFamily="2" charset="-122"/>
              <a:ea typeface="华文楷体" pitchFamily="2"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750" advTm="5000">
        <p:blinds dir="vert"/>
      </p:transition>
    </mc:Choice>
    <mc:Fallback>
      <p:transition spd="slow" advTm="5000">
        <p:blinds dir="vert"/>
      </p:transition>
    </mc:Fallback>
  </mc:AlternateContent>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3">
      <a:dk1>
        <a:srgbClr val="000000"/>
      </a:dk1>
      <a:lt1>
        <a:srgbClr val="FFFFFF"/>
      </a:lt1>
      <a:dk2>
        <a:srgbClr val="003366"/>
      </a:dk2>
      <a:lt2>
        <a:srgbClr val="C0C0C0"/>
      </a:lt2>
      <a:accent1>
        <a:srgbClr val="4EA7EA"/>
      </a:accent1>
      <a:accent2>
        <a:srgbClr val="93C052"/>
      </a:accent2>
      <a:accent3>
        <a:srgbClr val="FFFFFF"/>
      </a:accent3>
      <a:accent4>
        <a:srgbClr val="000000"/>
      </a:accent4>
      <a:accent5>
        <a:srgbClr val="B2D0F3"/>
      </a:accent5>
      <a:accent6>
        <a:srgbClr val="85AE49"/>
      </a:accent6>
      <a:hlink>
        <a:srgbClr val="9999FF"/>
      </a:hlink>
      <a:folHlink>
        <a:srgbClr val="855AD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193583"/>
        </a:dk2>
        <a:lt2>
          <a:srgbClr val="C0C0C0"/>
        </a:lt2>
        <a:accent1>
          <a:srgbClr val="E46C22"/>
        </a:accent1>
        <a:accent2>
          <a:srgbClr val="14CAEE"/>
        </a:accent2>
        <a:accent3>
          <a:srgbClr val="FFFFFF"/>
        </a:accent3>
        <a:accent4>
          <a:srgbClr val="000000"/>
        </a:accent4>
        <a:accent5>
          <a:srgbClr val="EFBAAB"/>
        </a:accent5>
        <a:accent6>
          <a:srgbClr val="11B7D8"/>
        </a:accent6>
        <a:hlink>
          <a:srgbClr val="6A6AE2"/>
        </a:hlink>
        <a:folHlink>
          <a:srgbClr val="66A444"/>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3366"/>
        </a:dk2>
        <a:lt2>
          <a:srgbClr val="C0C0C0"/>
        </a:lt2>
        <a:accent1>
          <a:srgbClr val="76CA2A"/>
        </a:accent1>
        <a:accent2>
          <a:srgbClr val="E5772D"/>
        </a:accent2>
        <a:accent3>
          <a:srgbClr val="FFFFFF"/>
        </a:accent3>
        <a:accent4>
          <a:srgbClr val="000000"/>
        </a:accent4>
        <a:accent5>
          <a:srgbClr val="BDE1AC"/>
        </a:accent5>
        <a:accent6>
          <a:srgbClr val="CF6B28"/>
        </a:accent6>
        <a:hlink>
          <a:srgbClr val="1A50B2"/>
        </a:hlink>
        <a:folHlink>
          <a:srgbClr val="855AD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3366"/>
        </a:dk2>
        <a:lt2>
          <a:srgbClr val="C0C0C0"/>
        </a:lt2>
        <a:accent1>
          <a:srgbClr val="4EA7EA"/>
        </a:accent1>
        <a:accent2>
          <a:srgbClr val="93C052"/>
        </a:accent2>
        <a:accent3>
          <a:srgbClr val="FFFFFF"/>
        </a:accent3>
        <a:accent4>
          <a:srgbClr val="000000"/>
        </a:accent4>
        <a:accent5>
          <a:srgbClr val="B2D0F3"/>
        </a:accent5>
        <a:accent6>
          <a:srgbClr val="85AE49"/>
        </a:accent6>
        <a:hlink>
          <a:srgbClr val="9999FF"/>
        </a:hlink>
        <a:folHlink>
          <a:srgbClr val="855AD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351</Words>
  <Application>Microsoft Office PowerPoint</Application>
  <PresentationFormat>全屏显示(4:3)</PresentationFormat>
  <Paragraphs>65</Paragraphs>
  <Slides>19</Slides>
  <Notes>13</Notes>
  <HiddenSlides>0</HiddenSlides>
  <MMClips>1</MMClips>
  <ScaleCrop>false</ScaleCrop>
  <HeadingPairs>
    <vt:vector size="4" baseType="variant">
      <vt:variant>
        <vt:lpstr>主题</vt:lpstr>
      </vt:variant>
      <vt:variant>
        <vt:i4>5</vt:i4>
      </vt:variant>
      <vt:variant>
        <vt:lpstr>幻灯片标题</vt:lpstr>
      </vt:variant>
      <vt:variant>
        <vt:i4>19</vt:i4>
      </vt:variant>
    </vt:vector>
  </HeadingPairs>
  <TitlesOfParts>
    <vt:vector size="24" baseType="lpstr">
      <vt:lpstr>默认设计模板</vt:lpstr>
      <vt:lpstr>1_默认设计模板</vt:lpstr>
      <vt:lpstr>Default Design</vt:lpstr>
      <vt:lpstr>2_默认设计模板</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2015年11月20日启  动“奠基仪式”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阅 览 室</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岚</dc:creator>
  <cp:lastModifiedBy>lanlan</cp:lastModifiedBy>
  <cp:revision>173</cp:revision>
  <dcterms:created xsi:type="dcterms:W3CDTF">2013-01-25T01:44:00Z</dcterms:created>
  <dcterms:modified xsi:type="dcterms:W3CDTF">2017-01-10T03:41:07Z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